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7.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8.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9.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tags/tag13.xml" ContentType="application/vnd.openxmlformats-officedocument.presentationml.tags+xml"/>
  <Override PartName="/ppt/notesSlides/notesSlide19.xml" ContentType="application/vnd.openxmlformats-officedocument.presentationml.notesSlide+xml"/>
  <Override PartName="/ppt/tags/tag1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5.xml" ContentType="application/vnd.openxmlformats-officedocument.presentationml.tags+xml"/>
  <Override PartName="/ppt/notesSlides/notesSlide22.xml" ContentType="application/vnd.openxmlformats-officedocument.presentationml.notesSlide+xml"/>
  <Override PartName="/ppt/tags/tag16.xml" ContentType="application/vnd.openxmlformats-officedocument.presentationml.tags+xml"/>
  <Override PartName="/ppt/notesSlides/notesSlide23.xml" ContentType="application/vnd.openxmlformats-officedocument.presentationml.notesSlide+xml"/>
  <Override PartName="/ppt/tags/tag17.xml" ContentType="application/vnd.openxmlformats-officedocument.presentationml.tags+xml"/>
  <Override PartName="/ppt/notesSlides/notesSlide24.xml" ContentType="application/vnd.openxmlformats-officedocument.presentationml.notesSlide+xml"/>
  <Override PartName="/ppt/tags/tag18.xml" ContentType="application/vnd.openxmlformats-officedocument.presentationml.tags+xml"/>
  <Override PartName="/ppt/notesSlides/notesSlide2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tags/tag20.xml" ContentType="application/vnd.openxmlformats-officedocument.presentationml.tags+xml"/>
  <Override PartName="/ppt/notesSlides/notesSlide27.xml" ContentType="application/vnd.openxmlformats-officedocument.presentationml.notesSlide+xml"/>
  <Override PartName="/ppt/tags/tag21.xml" ContentType="application/vnd.openxmlformats-officedocument.presentationml.tags+xml"/>
  <Override PartName="/ppt/notesSlides/notesSlide28.xml" ContentType="application/vnd.openxmlformats-officedocument.presentationml.notesSlide+xml"/>
  <Override PartName="/ppt/tags/tag22.xml" ContentType="application/vnd.openxmlformats-officedocument.presentationml.tags+xml"/>
  <Override PartName="/ppt/notesSlides/notesSlide29.xml" ContentType="application/vnd.openxmlformats-officedocument.presentationml.notesSlide+xml"/>
  <Override PartName="/ppt/tags/tag23.xml" ContentType="application/vnd.openxmlformats-officedocument.presentationml.tags+xml"/>
  <Override PartName="/ppt/notesSlides/notesSlide30.xml" ContentType="application/vnd.openxmlformats-officedocument.presentationml.notesSlide+xml"/>
  <Override PartName="/ppt/tags/tag24.xml" ContentType="application/vnd.openxmlformats-officedocument.presentationml.tags+xml"/>
  <Override PartName="/ppt/notesSlides/notesSlide31.xml" ContentType="application/vnd.openxmlformats-officedocument.presentationml.notesSlide+xml"/>
  <Override PartName="/ppt/tags/tag25.xml" ContentType="application/vnd.openxmlformats-officedocument.presentationml.tags+xml"/>
  <Override PartName="/ppt/notesSlides/notesSlide32.xml" ContentType="application/vnd.openxmlformats-officedocument.presentationml.notesSlide+xml"/>
  <Override PartName="/ppt/tags/tag26.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27.xml" ContentType="application/vnd.openxmlformats-officedocument.presentationml.tags+xml"/>
  <Override PartName="/ppt/notesSlides/notesSlide35.xml" ContentType="application/vnd.openxmlformats-officedocument.presentationml.notesSlide+xml"/>
  <Override PartName="/ppt/tags/tag28.xml" ContentType="application/vnd.openxmlformats-officedocument.presentationml.tags+xml"/>
  <Override PartName="/ppt/notesSlides/notesSlide36.xml" ContentType="application/vnd.openxmlformats-officedocument.presentationml.notesSlide+xml"/>
  <Override PartName="/ppt/tags/tag29.xml" ContentType="application/vnd.openxmlformats-officedocument.presentationml.tags+xml"/>
  <Override PartName="/ppt/notesSlides/notesSlide37.xml" ContentType="application/vnd.openxmlformats-officedocument.presentationml.notesSlide+xml"/>
  <Override PartName="/ppt/tags/tag30.xml" ContentType="application/vnd.openxmlformats-officedocument.presentationml.tags+xml"/>
  <Override PartName="/ppt/notesSlides/notesSlide38.xml" ContentType="application/vnd.openxmlformats-officedocument.presentationml.notesSlide+xml"/>
  <Override PartName="/ppt/tags/tag31.xml" ContentType="application/vnd.openxmlformats-officedocument.presentationml.tags+xml"/>
  <Override PartName="/ppt/notesSlides/notesSlide39.xml" ContentType="application/vnd.openxmlformats-officedocument.presentationml.notesSlide+xml"/>
  <Override PartName="/ppt/tags/tag32.xml" ContentType="application/vnd.openxmlformats-officedocument.presentationml.tags+xml"/>
  <Override PartName="/ppt/notesSlides/notesSlide40.xml" ContentType="application/vnd.openxmlformats-officedocument.presentationml.notesSlide+xml"/>
  <Override PartName="/ppt/tags/tag33.xml" ContentType="application/vnd.openxmlformats-officedocument.presentationml.tags+xml"/>
  <Override PartName="/ppt/notesSlides/notesSlide41.xml" ContentType="application/vnd.openxmlformats-officedocument.presentationml.notesSlide+xml"/>
  <Override PartName="/ppt/tags/tag34.xml" ContentType="application/vnd.openxmlformats-officedocument.presentationml.tags+xml"/>
  <Override PartName="/ppt/notesSlides/notesSlide42.xml" ContentType="application/vnd.openxmlformats-officedocument.presentationml.notesSlide+xml"/>
  <Override PartName="/ppt/tags/tag35.xml" ContentType="application/vnd.openxmlformats-officedocument.presentationml.tags+xml"/>
  <Override PartName="/ppt/notesSlides/notesSlide43.xml" ContentType="application/vnd.openxmlformats-officedocument.presentationml.notesSlide+xml"/>
  <Override PartName="/ppt/tags/tag36.xml" ContentType="application/vnd.openxmlformats-officedocument.presentationml.tags+xml"/>
  <Override PartName="/ppt/notesSlides/notesSlide44.xml" ContentType="application/vnd.openxmlformats-officedocument.presentationml.notesSlide+xml"/>
  <Override PartName="/ppt/tags/tag37.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38.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tags/tag39.xml" ContentType="application/vnd.openxmlformats-officedocument.presentationml.tags+xml"/>
  <Override PartName="/ppt/notesSlides/notesSlide58.xml" ContentType="application/vnd.openxmlformats-officedocument.presentationml.notesSlide+xml"/>
  <Override PartName="/ppt/tags/tag40.xml" ContentType="application/vnd.openxmlformats-officedocument.presentationml.tags+xml"/>
  <Override PartName="/ppt/notesSlides/notesSlide59.xml" ContentType="application/vnd.openxmlformats-officedocument.presentationml.notesSlide+xml"/>
  <Override PartName="/ppt/tags/tag41.xml" ContentType="application/vnd.openxmlformats-officedocument.presentationml.tag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8" r:id="rId2"/>
    <p:sldMasterId id="2147483736" r:id="rId3"/>
    <p:sldMasterId id="2147483744" r:id="rId4"/>
    <p:sldMasterId id="2147483752" r:id="rId5"/>
    <p:sldMasterId id="2147483760" r:id="rId6"/>
    <p:sldMasterId id="2147483768" r:id="rId7"/>
    <p:sldMasterId id="2147483776" r:id="rId8"/>
    <p:sldMasterId id="2147483784" r:id="rId9"/>
    <p:sldMasterId id="2147483792" r:id="rId10"/>
  </p:sldMasterIdLst>
  <p:notesMasterIdLst>
    <p:notesMasterId r:id="rId75"/>
  </p:notesMasterIdLst>
  <p:handoutMasterIdLst>
    <p:handoutMasterId r:id="rId76"/>
  </p:handoutMasterIdLst>
  <p:sldIdLst>
    <p:sldId id="283" r:id="rId11"/>
    <p:sldId id="355" r:id="rId12"/>
    <p:sldId id="356" r:id="rId13"/>
    <p:sldId id="284" r:id="rId14"/>
    <p:sldId id="285" r:id="rId15"/>
    <p:sldId id="286" r:id="rId16"/>
    <p:sldId id="287" r:id="rId17"/>
    <p:sldId id="288" r:id="rId18"/>
    <p:sldId id="340" r:id="rId19"/>
    <p:sldId id="341" r:id="rId20"/>
    <p:sldId id="289" r:id="rId21"/>
    <p:sldId id="291" r:id="rId22"/>
    <p:sldId id="292" r:id="rId23"/>
    <p:sldId id="346" r:id="rId24"/>
    <p:sldId id="293" r:id="rId25"/>
    <p:sldId id="294" r:id="rId26"/>
    <p:sldId id="295" r:id="rId27"/>
    <p:sldId id="296" r:id="rId28"/>
    <p:sldId id="297" r:id="rId29"/>
    <p:sldId id="343" r:id="rId30"/>
    <p:sldId id="298" r:id="rId31"/>
    <p:sldId id="300" r:id="rId32"/>
    <p:sldId id="301" r:id="rId33"/>
    <p:sldId id="302" r:id="rId34"/>
    <p:sldId id="303" r:id="rId35"/>
    <p:sldId id="304" r:id="rId36"/>
    <p:sldId id="305" r:id="rId37"/>
    <p:sldId id="306" r:id="rId38"/>
    <p:sldId id="307" r:id="rId39"/>
    <p:sldId id="309" r:id="rId40"/>
    <p:sldId id="310" r:id="rId41"/>
    <p:sldId id="311" r:id="rId42"/>
    <p:sldId id="347" r:id="rId43"/>
    <p:sldId id="313" r:id="rId44"/>
    <p:sldId id="314" r:id="rId45"/>
    <p:sldId id="315" r:id="rId46"/>
    <p:sldId id="316" r:id="rId47"/>
    <p:sldId id="317" r:id="rId48"/>
    <p:sldId id="318" r:id="rId49"/>
    <p:sldId id="319" r:id="rId50"/>
    <p:sldId id="320" r:id="rId51"/>
    <p:sldId id="321" r:id="rId52"/>
    <p:sldId id="323" r:id="rId53"/>
    <p:sldId id="324" r:id="rId54"/>
    <p:sldId id="344" r:id="rId55"/>
    <p:sldId id="345" r:id="rId56"/>
    <p:sldId id="348" r:id="rId57"/>
    <p:sldId id="349" r:id="rId58"/>
    <p:sldId id="350" r:id="rId59"/>
    <p:sldId id="351" r:id="rId60"/>
    <p:sldId id="352" r:id="rId61"/>
    <p:sldId id="353" r:id="rId62"/>
    <p:sldId id="326" r:id="rId63"/>
    <p:sldId id="354" r:id="rId64"/>
    <p:sldId id="337" r:id="rId65"/>
    <p:sldId id="338" r:id="rId66"/>
    <p:sldId id="328" r:id="rId67"/>
    <p:sldId id="329" r:id="rId68"/>
    <p:sldId id="357" r:id="rId69"/>
    <p:sldId id="330" r:id="rId70"/>
    <p:sldId id="280" r:id="rId71"/>
    <p:sldId id="333" r:id="rId72"/>
    <p:sldId id="278" r:id="rId73"/>
    <p:sldId id="339" r:id="rId74"/>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592">
          <p15:clr>
            <a:srgbClr val="A4A3A4"/>
          </p15:clr>
        </p15:guide>
        <p15:guide id="2" pos="1970">
          <p15:clr>
            <a:srgbClr val="A4A3A4"/>
          </p15:clr>
        </p15:guide>
      </p15:sldGuideLst>
    </p:ext>
    <p:ext uri="{2D200454-40CA-4A62-9FC3-DE9A4176ACB9}">
      <p15:notesGuideLst xmlns="" xmlns:p15="http://schemas.microsoft.com/office/powerpoint/2012/main">
        <p15:guide id="1" orient="horz" pos="2949" userDrawn="1">
          <p15:clr>
            <a:srgbClr val="A4A3A4"/>
          </p15:clr>
        </p15:guide>
        <p15:guide id="2" pos="22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a Lynch" initials="LL" lastIdx="2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466E"/>
    <a:srgbClr val="000000"/>
    <a:srgbClr val="61ACA6"/>
    <a:srgbClr val="45A49D"/>
    <a:srgbClr val="C2D6D4"/>
    <a:srgbClr val="CDDCD9"/>
    <a:srgbClr val="C4DDD0"/>
    <a:srgbClr val="C2E3D5"/>
    <a:srgbClr val="8BD5C7"/>
    <a:srgbClr val="5CA7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8" autoAdjust="0"/>
    <p:restoredTop sz="71739" autoAdjust="0"/>
  </p:normalViewPr>
  <p:slideViewPr>
    <p:cSldViewPr snapToGrid="0">
      <p:cViewPr>
        <p:scale>
          <a:sx n="65" d="100"/>
          <a:sy n="65" d="100"/>
        </p:scale>
        <p:origin x="-1338" y="-666"/>
      </p:cViewPr>
      <p:guideLst>
        <p:guide orient="horz" pos="1592"/>
        <p:guide pos="1970"/>
      </p:guideLst>
    </p:cSldViewPr>
  </p:slideViewPr>
  <p:notesTextViewPr>
    <p:cViewPr>
      <p:scale>
        <a:sx n="1" d="1"/>
        <a:sy n="1" d="1"/>
      </p:scale>
      <p:origin x="0" y="0"/>
    </p:cViewPr>
  </p:notesTextViewPr>
  <p:sorterViewPr>
    <p:cViewPr>
      <p:scale>
        <a:sx n="160" d="100"/>
        <a:sy n="160" d="100"/>
      </p:scale>
      <p:origin x="0" y="0"/>
    </p:cViewPr>
  </p:sorterViewPr>
  <p:notesViewPr>
    <p:cSldViewPr snapToGrid="0">
      <p:cViewPr varScale="1">
        <p:scale>
          <a:sx n="53" d="100"/>
          <a:sy n="53" d="100"/>
        </p:scale>
        <p:origin x="-2802" y="-9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s>
</file>

<file path=ppt/diagrams/_rels/data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image" Target="../media/image11.gif"/><Relationship Id="rId5" Type="http://schemas.openxmlformats.org/officeDocument/2006/relationships/image" Target="../media/image15.png"/><Relationship Id="rId4" Type="http://schemas.openxmlformats.org/officeDocument/2006/relationships/image" Target="../media/image1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image" Target="../media/image11.gif"/><Relationship Id="rId5" Type="http://schemas.openxmlformats.org/officeDocument/2006/relationships/image" Target="../media/image15.png"/><Relationship Id="rId4"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0DC941-0C23-4CA0-AF5B-6B7784996AE4}"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en-US"/>
        </a:p>
      </dgm:t>
    </dgm:pt>
    <dgm:pt modelId="{437C48D0-A1C3-4DCF-94C5-EC31873F350F}">
      <dgm:prSet phldrT="[Text]"/>
      <dgm:spPr/>
      <dgm:t>
        <a:bodyPr/>
        <a:lstStyle/>
        <a:p>
          <a:r>
            <a:rPr lang="en-US" dirty="0" smtClean="0"/>
            <a:t>Student Data</a:t>
          </a:r>
          <a:endParaRPr lang="en-US" dirty="0"/>
        </a:p>
      </dgm:t>
    </dgm:pt>
    <dgm:pt modelId="{2D622B38-51D4-49C5-A44E-2E90698E8279}" type="parTrans" cxnId="{CF0F1DD3-8EF1-4FD0-81C5-874C7F82062C}">
      <dgm:prSet/>
      <dgm:spPr/>
      <dgm:t>
        <a:bodyPr/>
        <a:lstStyle/>
        <a:p>
          <a:endParaRPr lang="en-US"/>
        </a:p>
      </dgm:t>
    </dgm:pt>
    <dgm:pt modelId="{270081E3-D390-4034-92D0-06C47EEC7360}" type="sibTrans" cxnId="{CF0F1DD3-8EF1-4FD0-81C5-874C7F82062C}">
      <dgm:prSet/>
      <dgm:spPr/>
      <dgm:t>
        <a:bodyPr/>
        <a:lstStyle/>
        <a:p>
          <a:endParaRPr lang="en-US"/>
        </a:p>
      </dgm:t>
    </dgm:pt>
    <dgm:pt modelId="{DE97622A-5B1E-4CA6-8C2F-E8171CE2E2AD}">
      <dgm:prSet phldrT="[Text]"/>
      <dgm:spPr/>
      <dgm:t>
        <a:bodyPr/>
        <a:lstStyle/>
        <a:p>
          <a:r>
            <a:rPr lang="en-US" dirty="0" smtClean="0"/>
            <a:t>Federally funded</a:t>
          </a:r>
          <a:endParaRPr lang="en-US" dirty="0"/>
        </a:p>
      </dgm:t>
    </dgm:pt>
    <dgm:pt modelId="{5167C9B5-E8C7-4001-90FD-CC69C63B9363}" type="parTrans" cxnId="{C5A66093-39A2-49B5-9ACD-172C6479860B}">
      <dgm:prSet/>
      <dgm:spPr/>
      <dgm:t>
        <a:bodyPr/>
        <a:lstStyle/>
        <a:p>
          <a:endParaRPr lang="en-US"/>
        </a:p>
      </dgm:t>
    </dgm:pt>
    <dgm:pt modelId="{00953308-0607-4502-B260-5DF31C78ED74}" type="sibTrans" cxnId="{C5A66093-39A2-49B5-9ACD-172C6479860B}">
      <dgm:prSet/>
      <dgm:spPr/>
      <dgm:t>
        <a:bodyPr/>
        <a:lstStyle/>
        <a:p>
          <a:endParaRPr lang="en-US"/>
        </a:p>
      </dgm:t>
    </dgm:pt>
    <dgm:pt modelId="{3F8D8A5E-2FFF-4B65-9DC4-D6EC1E81B205}">
      <dgm:prSet phldrT="[Text]"/>
      <dgm:spPr/>
      <dgm:t>
        <a:bodyPr/>
        <a:lstStyle/>
        <a:p>
          <a:r>
            <a:rPr lang="en-US" dirty="0" smtClean="0"/>
            <a:t>Student record with PII and health data: FERPA applies.</a:t>
          </a:r>
          <a:endParaRPr lang="en-US" dirty="0"/>
        </a:p>
      </dgm:t>
    </dgm:pt>
    <dgm:pt modelId="{8497379C-CBA5-4103-97B2-5773F878A0F0}" type="parTrans" cxnId="{3FB0C90A-C1AA-495E-BFBF-5675EBE2021F}">
      <dgm:prSet/>
      <dgm:spPr/>
      <dgm:t>
        <a:bodyPr/>
        <a:lstStyle/>
        <a:p>
          <a:endParaRPr lang="en-US"/>
        </a:p>
      </dgm:t>
    </dgm:pt>
    <dgm:pt modelId="{7E2EDA78-4C97-4166-8EBA-C09344B15DCE}" type="sibTrans" cxnId="{3FB0C90A-C1AA-495E-BFBF-5675EBE2021F}">
      <dgm:prSet/>
      <dgm:spPr/>
      <dgm:t>
        <a:bodyPr/>
        <a:lstStyle/>
        <a:p>
          <a:endParaRPr lang="en-US"/>
        </a:p>
      </dgm:t>
    </dgm:pt>
    <dgm:pt modelId="{BEF8BDE5-67CD-417D-99E4-CECBD85C62C4}">
      <dgm:prSet phldrT="[Text]"/>
      <dgm:spPr/>
      <dgm:t>
        <a:bodyPr/>
        <a:lstStyle/>
        <a:p>
          <a:r>
            <a:rPr lang="en-US" dirty="0" smtClean="0"/>
            <a:t>Health-record only. HIPPA may apply.</a:t>
          </a:r>
          <a:endParaRPr lang="en-US" dirty="0"/>
        </a:p>
      </dgm:t>
    </dgm:pt>
    <dgm:pt modelId="{C24C7FC7-8779-4D9F-AD04-8AD60AF4B18F}" type="parTrans" cxnId="{38115E46-5DE2-4829-9D8A-A95F4BD99704}">
      <dgm:prSet/>
      <dgm:spPr/>
      <dgm:t>
        <a:bodyPr/>
        <a:lstStyle/>
        <a:p>
          <a:endParaRPr lang="en-US"/>
        </a:p>
      </dgm:t>
    </dgm:pt>
    <dgm:pt modelId="{D551C88C-6141-4A6E-BB65-FD4632F6B71C}" type="sibTrans" cxnId="{38115E46-5DE2-4829-9D8A-A95F4BD99704}">
      <dgm:prSet/>
      <dgm:spPr/>
      <dgm:t>
        <a:bodyPr/>
        <a:lstStyle/>
        <a:p>
          <a:endParaRPr lang="en-US"/>
        </a:p>
      </dgm:t>
    </dgm:pt>
    <dgm:pt modelId="{E4ACD464-1665-44FF-A5B8-E769977E0B6F}">
      <dgm:prSet phldrT="[Text]"/>
      <dgm:spPr/>
      <dgm:t>
        <a:bodyPr/>
        <a:lstStyle/>
        <a:p>
          <a:r>
            <a:rPr lang="en-US" dirty="0" smtClean="0"/>
            <a:t>NOT federally funded?</a:t>
          </a:r>
          <a:endParaRPr lang="en-US" dirty="0"/>
        </a:p>
      </dgm:t>
    </dgm:pt>
    <dgm:pt modelId="{49378F36-5CAD-4011-95F1-F093585A599B}" type="parTrans" cxnId="{3215CEB8-EB5A-4343-B659-56485AFAB012}">
      <dgm:prSet/>
      <dgm:spPr/>
      <dgm:t>
        <a:bodyPr/>
        <a:lstStyle/>
        <a:p>
          <a:endParaRPr lang="en-US"/>
        </a:p>
      </dgm:t>
    </dgm:pt>
    <dgm:pt modelId="{AC869200-1379-462D-8866-B853F7B4784E}" type="sibTrans" cxnId="{3215CEB8-EB5A-4343-B659-56485AFAB012}">
      <dgm:prSet/>
      <dgm:spPr/>
      <dgm:t>
        <a:bodyPr/>
        <a:lstStyle/>
        <a:p>
          <a:endParaRPr lang="en-US"/>
        </a:p>
      </dgm:t>
    </dgm:pt>
    <dgm:pt modelId="{3BC7EE24-1A01-406C-BF70-B567FD78999B}">
      <dgm:prSet phldrT="[Text]"/>
      <dgm:spPr/>
      <dgm:t>
        <a:bodyPr/>
        <a:lstStyle/>
        <a:p>
          <a:r>
            <a:rPr lang="en-US" dirty="0" smtClean="0"/>
            <a:t>Not FERPA protected.  HIPAA may apply.</a:t>
          </a:r>
          <a:endParaRPr lang="en-US" dirty="0"/>
        </a:p>
      </dgm:t>
    </dgm:pt>
    <dgm:pt modelId="{A4AC1561-6E82-45E9-A377-A4CDA8EB3F96}" type="parTrans" cxnId="{549E74AC-F07B-4542-99C3-4C470D381021}">
      <dgm:prSet/>
      <dgm:spPr/>
      <dgm:t>
        <a:bodyPr/>
        <a:lstStyle/>
        <a:p>
          <a:endParaRPr lang="en-US"/>
        </a:p>
      </dgm:t>
    </dgm:pt>
    <dgm:pt modelId="{36BA1A54-00C6-4A37-85D6-2E3F38A2B606}" type="sibTrans" cxnId="{549E74AC-F07B-4542-99C3-4C470D381021}">
      <dgm:prSet/>
      <dgm:spPr/>
      <dgm:t>
        <a:bodyPr/>
        <a:lstStyle/>
        <a:p>
          <a:endParaRPr lang="en-US"/>
        </a:p>
      </dgm:t>
    </dgm:pt>
    <dgm:pt modelId="{7CDB4213-39E0-412F-9338-10C7D6EFA62F}" type="pres">
      <dgm:prSet presAssocID="{7F0DC941-0C23-4CA0-AF5B-6B7784996AE4}" presName="hierChild1" presStyleCnt="0">
        <dgm:presLayoutVars>
          <dgm:chPref val="1"/>
          <dgm:dir/>
          <dgm:animOne val="branch"/>
          <dgm:animLvl val="lvl"/>
          <dgm:resizeHandles/>
        </dgm:presLayoutVars>
      </dgm:prSet>
      <dgm:spPr/>
      <dgm:t>
        <a:bodyPr/>
        <a:lstStyle/>
        <a:p>
          <a:endParaRPr lang="en-US"/>
        </a:p>
      </dgm:t>
    </dgm:pt>
    <dgm:pt modelId="{064332EA-1651-42EC-AEDC-C3AB463E5471}" type="pres">
      <dgm:prSet presAssocID="{437C48D0-A1C3-4DCF-94C5-EC31873F350F}" presName="hierRoot1" presStyleCnt="0"/>
      <dgm:spPr/>
    </dgm:pt>
    <dgm:pt modelId="{8559405C-4C51-415F-B693-FF5395F55F3D}" type="pres">
      <dgm:prSet presAssocID="{437C48D0-A1C3-4DCF-94C5-EC31873F350F}" presName="composite" presStyleCnt="0"/>
      <dgm:spPr/>
    </dgm:pt>
    <dgm:pt modelId="{DBABF71A-6321-4F98-9F26-067E2BD41FE3}" type="pres">
      <dgm:prSet presAssocID="{437C48D0-A1C3-4DCF-94C5-EC31873F350F}" presName="image" presStyleLbl="node0"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t>
        <a:bodyPr/>
        <a:lstStyle/>
        <a:p>
          <a:endParaRPr lang="en-US"/>
        </a:p>
      </dgm:t>
    </dgm:pt>
    <dgm:pt modelId="{ACF34C89-9B1D-4D2B-AEDD-8797D8E348E3}" type="pres">
      <dgm:prSet presAssocID="{437C48D0-A1C3-4DCF-94C5-EC31873F350F}" presName="text" presStyleLbl="revTx" presStyleIdx="0" presStyleCnt="6">
        <dgm:presLayoutVars>
          <dgm:chPref val="3"/>
        </dgm:presLayoutVars>
      </dgm:prSet>
      <dgm:spPr/>
      <dgm:t>
        <a:bodyPr/>
        <a:lstStyle/>
        <a:p>
          <a:endParaRPr lang="en-US"/>
        </a:p>
      </dgm:t>
    </dgm:pt>
    <dgm:pt modelId="{3A6DE5DF-C7D4-453D-B4D7-DBD4D4372498}" type="pres">
      <dgm:prSet presAssocID="{437C48D0-A1C3-4DCF-94C5-EC31873F350F}" presName="hierChild2" presStyleCnt="0"/>
      <dgm:spPr/>
    </dgm:pt>
    <dgm:pt modelId="{B371E398-1072-4ADE-925C-BECE34F0C2EE}" type="pres">
      <dgm:prSet presAssocID="{5167C9B5-E8C7-4001-90FD-CC69C63B9363}" presName="Name10" presStyleLbl="parChTrans1D2" presStyleIdx="0" presStyleCnt="2"/>
      <dgm:spPr/>
      <dgm:t>
        <a:bodyPr/>
        <a:lstStyle/>
        <a:p>
          <a:endParaRPr lang="en-US"/>
        </a:p>
      </dgm:t>
    </dgm:pt>
    <dgm:pt modelId="{F6B1F445-859B-4B86-BCE8-030F33FD0FC5}" type="pres">
      <dgm:prSet presAssocID="{DE97622A-5B1E-4CA6-8C2F-E8171CE2E2AD}" presName="hierRoot2" presStyleCnt="0"/>
      <dgm:spPr/>
    </dgm:pt>
    <dgm:pt modelId="{956D6BD6-B2A6-480B-993F-5CBC5A4444BD}" type="pres">
      <dgm:prSet presAssocID="{DE97622A-5B1E-4CA6-8C2F-E8171CE2E2AD}" presName="composite2" presStyleCnt="0"/>
      <dgm:spPr/>
    </dgm:pt>
    <dgm:pt modelId="{46E74583-31EF-4B3B-9919-8FBF15E25623}" type="pres">
      <dgm:prSet presAssocID="{DE97622A-5B1E-4CA6-8C2F-E8171CE2E2AD}" presName="image2" presStyleLbl="node2" presStyleIdx="0"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7000" b="-7000"/>
          </a:stretch>
        </a:blipFill>
      </dgm:spPr>
    </dgm:pt>
    <dgm:pt modelId="{69301AA9-80D3-4FEB-86F1-AED395E6E2A1}" type="pres">
      <dgm:prSet presAssocID="{DE97622A-5B1E-4CA6-8C2F-E8171CE2E2AD}" presName="text2" presStyleLbl="revTx" presStyleIdx="1" presStyleCnt="6">
        <dgm:presLayoutVars>
          <dgm:chPref val="3"/>
        </dgm:presLayoutVars>
      </dgm:prSet>
      <dgm:spPr/>
      <dgm:t>
        <a:bodyPr/>
        <a:lstStyle/>
        <a:p>
          <a:endParaRPr lang="en-US"/>
        </a:p>
      </dgm:t>
    </dgm:pt>
    <dgm:pt modelId="{A87682AF-D309-47A8-826F-F34DE0037F9D}" type="pres">
      <dgm:prSet presAssocID="{DE97622A-5B1E-4CA6-8C2F-E8171CE2E2AD}" presName="hierChild3" presStyleCnt="0"/>
      <dgm:spPr/>
    </dgm:pt>
    <dgm:pt modelId="{028BC840-B58D-41D5-BE2D-ACDE1AC130E8}" type="pres">
      <dgm:prSet presAssocID="{8497379C-CBA5-4103-97B2-5773F878A0F0}" presName="Name17" presStyleLbl="parChTrans1D3" presStyleIdx="0" presStyleCnt="3"/>
      <dgm:spPr/>
      <dgm:t>
        <a:bodyPr/>
        <a:lstStyle/>
        <a:p>
          <a:endParaRPr lang="en-US"/>
        </a:p>
      </dgm:t>
    </dgm:pt>
    <dgm:pt modelId="{F09434DA-6AED-4918-A21F-E6660E1B5E52}" type="pres">
      <dgm:prSet presAssocID="{3F8D8A5E-2FFF-4B65-9DC4-D6EC1E81B205}" presName="hierRoot3" presStyleCnt="0"/>
      <dgm:spPr/>
    </dgm:pt>
    <dgm:pt modelId="{A630B5E3-599A-4B0B-BCC1-54319A541DE6}" type="pres">
      <dgm:prSet presAssocID="{3F8D8A5E-2FFF-4B65-9DC4-D6EC1E81B205}" presName="composite3" presStyleCnt="0"/>
      <dgm:spPr/>
    </dgm:pt>
    <dgm:pt modelId="{BD973C8D-B8B2-4259-B144-9BA58633E37A}" type="pres">
      <dgm:prSet presAssocID="{3F8D8A5E-2FFF-4B65-9DC4-D6EC1E81B205}" presName="image3" presStyleLbl="node3" presStyleIdx="0"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06E540F0-38D2-4B10-8971-FFF52C863F66}" type="pres">
      <dgm:prSet presAssocID="{3F8D8A5E-2FFF-4B65-9DC4-D6EC1E81B205}" presName="text3" presStyleLbl="revTx" presStyleIdx="2" presStyleCnt="6">
        <dgm:presLayoutVars>
          <dgm:chPref val="3"/>
        </dgm:presLayoutVars>
      </dgm:prSet>
      <dgm:spPr/>
      <dgm:t>
        <a:bodyPr/>
        <a:lstStyle/>
        <a:p>
          <a:endParaRPr lang="en-US"/>
        </a:p>
      </dgm:t>
    </dgm:pt>
    <dgm:pt modelId="{57DB9131-D2F2-48AA-9779-C97F60621651}" type="pres">
      <dgm:prSet presAssocID="{3F8D8A5E-2FFF-4B65-9DC4-D6EC1E81B205}" presName="hierChild4" presStyleCnt="0"/>
      <dgm:spPr/>
    </dgm:pt>
    <dgm:pt modelId="{88617E72-E9BC-4E21-AB86-0A03BC42FEE1}" type="pres">
      <dgm:prSet presAssocID="{C24C7FC7-8779-4D9F-AD04-8AD60AF4B18F}" presName="Name17" presStyleLbl="parChTrans1D3" presStyleIdx="1" presStyleCnt="3"/>
      <dgm:spPr/>
      <dgm:t>
        <a:bodyPr/>
        <a:lstStyle/>
        <a:p>
          <a:endParaRPr lang="en-US"/>
        </a:p>
      </dgm:t>
    </dgm:pt>
    <dgm:pt modelId="{17D1E0FF-6ABD-4974-B300-142471310F7C}" type="pres">
      <dgm:prSet presAssocID="{BEF8BDE5-67CD-417D-99E4-CECBD85C62C4}" presName="hierRoot3" presStyleCnt="0"/>
      <dgm:spPr/>
    </dgm:pt>
    <dgm:pt modelId="{BC1D6FD4-62E7-4A6C-8ECE-7B90E3E823F0}" type="pres">
      <dgm:prSet presAssocID="{BEF8BDE5-67CD-417D-99E4-CECBD85C62C4}" presName="composite3" presStyleCnt="0"/>
      <dgm:spPr/>
    </dgm:pt>
    <dgm:pt modelId="{D80501EA-3AF6-4D1D-BA99-951C3F461124}" type="pres">
      <dgm:prSet presAssocID="{BEF8BDE5-67CD-417D-99E4-CECBD85C62C4}" presName="image3" presStyleLbl="node3" presStyleIdx="1" presStyleCnt="3" custLinFactNeighborX="182" custLinFactNeighborY="-1013"/>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2000" r="-22000"/>
          </a:stretch>
        </a:blipFill>
      </dgm:spPr>
    </dgm:pt>
    <dgm:pt modelId="{4883A2C1-FE65-4706-848F-A024E4C37B2D}" type="pres">
      <dgm:prSet presAssocID="{BEF8BDE5-67CD-417D-99E4-CECBD85C62C4}" presName="text3" presStyleLbl="revTx" presStyleIdx="3" presStyleCnt="6">
        <dgm:presLayoutVars>
          <dgm:chPref val="3"/>
        </dgm:presLayoutVars>
      </dgm:prSet>
      <dgm:spPr/>
      <dgm:t>
        <a:bodyPr/>
        <a:lstStyle/>
        <a:p>
          <a:endParaRPr lang="en-US"/>
        </a:p>
      </dgm:t>
    </dgm:pt>
    <dgm:pt modelId="{660CB81D-B1BE-4E19-BCA6-64E44ADD670D}" type="pres">
      <dgm:prSet presAssocID="{BEF8BDE5-67CD-417D-99E4-CECBD85C62C4}" presName="hierChild4" presStyleCnt="0"/>
      <dgm:spPr/>
    </dgm:pt>
    <dgm:pt modelId="{DD12C993-2F7D-44A6-9824-DDD763DEF240}" type="pres">
      <dgm:prSet presAssocID="{49378F36-5CAD-4011-95F1-F093585A599B}" presName="Name10" presStyleLbl="parChTrans1D2" presStyleIdx="1" presStyleCnt="2"/>
      <dgm:spPr/>
      <dgm:t>
        <a:bodyPr/>
        <a:lstStyle/>
        <a:p>
          <a:endParaRPr lang="en-US"/>
        </a:p>
      </dgm:t>
    </dgm:pt>
    <dgm:pt modelId="{6D2A6713-D9C4-4F79-8B91-50CDB9A7494B}" type="pres">
      <dgm:prSet presAssocID="{E4ACD464-1665-44FF-A5B8-E769977E0B6F}" presName="hierRoot2" presStyleCnt="0"/>
      <dgm:spPr/>
    </dgm:pt>
    <dgm:pt modelId="{16C99253-4997-4806-B66C-250AF173BFCD}" type="pres">
      <dgm:prSet presAssocID="{E4ACD464-1665-44FF-A5B8-E769977E0B6F}" presName="composite2" presStyleCnt="0"/>
      <dgm:spPr/>
    </dgm:pt>
    <dgm:pt modelId="{A9EC21FF-82A9-4446-8A3B-4396A22372F6}" type="pres">
      <dgm:prSet presAssocID="{E4ACD464-1665-44FF-A5B8-E769977E0B6F}" presName="image2" presStyleLbl="node2"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7000" b="-7000"/>
          </a:stretch>
        </a:blipFill>
      </dgm:spPr>
    </dgm:pt>
    <dgm:pt modelId="{5A187246-8AE4-486D-9D69-8FA2B1D0735A}" type="pres">
      <dgm:prSet presAssocID="{E4ACD464-1665-44FF-A5B8-E769977E0B6F}" presName="text2" presStyleLbl="revTx" presStyleIdx="4" presStyleCnt="6">
        <dgm:presLayoutVars>
          <dgm:chPref val="3"/>
        </dgm:presLayoutVars>
      </dgm:prSet>
      <dgm:spPr/>
      <dgm:t>
        <a:bodyPr/>
        <a:lstStyle/>
        <a:p>
          <a:endParaRPr lang="en-US"/>
        </a:p>
      </dgm:t>
    </dgm:pt>
    <dgm:pt modelId="{1ED879B4-BFA1-4D4D-A696-C1FF2D40D979}" type="pres">
      <dgm:prSet presAssocID="{E4ACD464-1665-44FF-A5B8-E769977E0B6F}" presName="hierChild3" presStyleCnt="0"/>
      <dgm:spPr/>
    </dgm:pt>
    <dgm:pt modelId="{D46A1A5E-DCE6-41ED-9823-85FC337C7A5A}" type="pres">
      <dgm:prSet presAssocID="{A4AC1561-6E82-45E9-A377-A4CDA8EB3F96}" presName="Name17" presStyleLbl="parChTrans1D3" presStyleIdx="2" presStyleCnt="3"/>
      <dgm:spPr/>
      <dgm:t>
        <a:bodyPr/>
        <a:lstStyle/>
        <a:p>
          <a:endParaRPr lang="en-US"/>
        </a:p>
      </dgm:t>
    </dgm:pt>
    <dgm:pt modelId="{704D1107-28B5-40DF-A706-61117BBEEA0D}" type="pres">
      <dgm:prSet presAssocID="{3BC7EE24-1A01-406C-BF70-B567FD78999B}" presName="hierRoot3" presStyleCnt="0"/>
      <dgm:spPr/>
    </dgm:pt>
    <dgm:pt modelId="{31AD4169-B098-4C86-9162-A8602716EB3E}" type="pres">
      <dgm:prSet presAssocID="{3BC7EE24-1A01-406C-BF70-B567FD78999B}" presName="composite3" presStyleCnt="0"/>
      <dgm:spPr/>
    </dgm:pt>
    <dgm:pt modelId="{ACDBF5CC-4B2E-4D21-AE15-65C4E90A110F}" type="pres">
      <dgm:prSet presAssocID="{3BC7EE24-1A01-406C-BF70-B567FD78999B}" presName="image3" presStyleLbl="node3" presStyleIdx="2" presStyleCnt="3"/>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pt>
    <dgm:pt modelId="{29C0E23B-ABC5-4326-9CB1-2CA316D762E8}" type="pres">
      <dgm:prSet presAssocID="{3BC7EE24-1A01-406C-BF70-B567FD78999B}" presName="text3" presStyleLbl="revTx" presStyleIdx="5" presStyleCnt="6">
        <dgm:presLayoutVars>
          <dgm:chPref val="3"/>
        </dgm:presLayoutVars>
      </dgm:prSet>
      <dgm:spPr/>
      <dgm:t>
        <a:bodyPr/>
        <a:lstStyle/>
        <a:p>
          <a:endParaRPr lang="en-US"/>
        </a:p>
      </dgm:t>
    </dgm:pt>
    <dgm:pt modelId="{128C5A1C-BD76-4346-BCD4-204E98EB0C6E}" type="pres">
      <dgm:prSet presAssocID="{3BC7EE24-1A01-406C-BF70-B567FD78999B}" presName="hierChild4" presStyleCnt="0"/>
      <dgm:spPr/>
    </dgm:pt>
  </dgm:ptLst>
  <dgm:cxnLst>
    <dgm:cxn modelId="{42EFE441-EE8B-49DD-8948-CD775BABFF37}" type="presOf" srcId="{E4ACD464-1665-44FF-A5B8-E769977E0B6F}" destId="{5A187246-8AE4-486D-9D69-8FA2B1D0735A}" srcOrd="0" destOrd="0" presId="urn:microsoft.com/office/officeart/2009/layout/CirclePictureHierarchy"/>
    <dgm:cxn modelId="{A82DD0FF-12C7-49EF-8E05-1CF8408FB523}" type="presOf" srcId="{BEF8BDE5-67CD-417D-99E4-CECBD85C62C4}" destId="{4883A2C1-FE65-4706-848F-A024E4C37B2D}" srcOrd="0" destOrd="0" presId="urn:microsoft.com/office/officeart/2009/layout/CirclePictureHierarchy"/>
    <dgm:cxn modelId="{549E74AC-F07B-4542-99C3-4C470D381021}" srcId="{E4ACD464-1665-44FF-A5B8-E769977E0B6F}" destId="{3BC7EE24-1A01-406C-BF70-B567FD78999B}" srcOrd="0" destOrd="0" parTransId="{A4AC1561-6E82-45E9-A377-A4CDA8EB3F96}" sibTransId="{36BA1A54-00C6-4A37-85D6-2E3F38A2B606}"/>
    <dgm:cxn modelId="{DEA06293-9429-45D1-8C90-90932FBDEE61}" type="presOf" srcId="{3F8D8A5E-2FFF-4B65-9DC4-D6EC1E81B205}" destId="{06E540F0-38D2-4B10-8971-FFF52C863F66}" srcOrd="0" destOrd="0" presId="urn:microsoft.com/office/officeart/2009/layout/CirclePictureHierarchy"/>
    <dgm:cxn modelId="{595EDE05-4FA1-4F46-85A9-1D34D7BA78B4}" type="presOf" srcId="{8497379C-CBA5-4103-97B2-5773F878A0F0}" destId="{028BC840-B58D-41D5-BE2D-ACDE1AC130E8}" srcOrd="0" destOrd="0" presId="urn:microsoft.com/office/officeart/2009/layout/CirclePictureHierarchy"/>
    <dgm:cxn modelId="{38115E46-5DE2-4829-9D8A-A95F4BD99704}" srcId="{DE97622A-5B1E-4CA6-8C2F-E8171CE2E2AD}" destId="{BEF8BDE5-67CD-417D-99E4-CECBD85C62C4}" srcOrd="1" destOrd="0" parTransId="{C24C7FC7-8779-4D9F-AD04-8AD60AF4B18F}" sibTransId="{D551C88C-6141-4A6E-BB65-FD4632F6B71C}"/>
    <dgm:cxn modelId="{88478BC9-B71B-4FBD-9E70-44AEB326DBAB}" type="presOf" srcId="{7F0DC941-0C23-4CA0-AF5B-6B7784996AE4}" destId="{7CDB4213-39E0-412F-9338-10C7D6EFA62F}" srcOrd="0" destOrd="0" presId="urn:microsoft.com/office/officeart/2009/layout/CirclePictureHierarchy"/>
    <dgm:cxn modelId="{499B81E8-8BE0-49EB-A796-A4BDA902C0B3}" type="presOf" srcId="{3BC7EE24-1A01-406C-BF70-B567FD78999B}" destId="{29C0E23B-ABC5-4326-9CB1-2CA316D762E8}" srcOrd="0" destOrd="0" presId="urn:microsoft.com/office/officeart/2009/layout/CirclePictureHierarchy"/>
    <dgm:cxn modelId="{CF0F1DD3-8EF1-4FD0-81C5-874C7F82062C}" srcId="{7F0DC941-0C23-4CA0-AF5B-6B7784996AE4}" destId="{437C48D0-A1C3-4DCF-94C5-EC31873F350F}" srcOrd="0" destOrd="0" parTransId="{2D622B38-51D4-49C5-A44E-2E90698E8279}" sibTransId="{270081E3-D390-4034-92D0-06C47EEC7360}"/>
    <dgm:cxn modelId="{3FB0C90A-C1AA-495E-BFBF-5675EBE2021F}" srcId="{DE97622A-5B1E-4CA6-8C2F-E8171CE2E2AD}" destId="{3F8D8A5E-2FFF-4B65-9DC4-D6EC1E81B205}" srcOrd="0" destOrd="0" parTransId="{8497379C-CBA5-4103-97B2-5773F878A0F0}" sibTransId="{7E2EDA78-4C97-4166-8EBA-C09344B15DCE}"/>
    <dgm:cxn modelId="{C5A66093-39A2-49B5-9ACD-172C6479860B}" srcId="{437C48D0-A1C3-4DCF-94C5-EC31873F350F}" destId="{DE97622A-5B1E-4CA6-8C2F-E8171CE2E2AD}" srcOrd="0" destOrd="0" parTransId="{5167C9B5-E8C7-4001-90FD-CC69C63B9363}" sibTransId="{00953308-0607-4502-B260-5DF31C78ED74}"/>
    <dgm:cxn modelId="{2F8C04B1-01C8-4AED-81F0-E165C786F2C1}" type="presOf" srcId="{C24C7FC7-8779-4D9F-AD04-8AD60AF4B18F}" destId="{88617E72-E9BC-4E21-AB86-0A03BC42FEE1}" srcOrd="0" destOrd="0" presId="urn:microsoft.com/office/officeart/2009/layout/CirclePictureHierarchy"/>
    <dgm:cxn modelId="{45ACFF34-0E70-44C2-87D6-BE4872B32570}" type="presOf" srcId="{DE97622A-5B1E-4CA6-8C2F-E8171CE2E2AD}" destId="{69301AA9-80D3-4FEB-86F1-AED395E6E2A1}" srcOrd="0" destOrd="0" presId="urn:microsoft.com/office/officeart/2009/layout/CirclePictureHierarchy"/>
    <dgm:cxn modelId="{9B9C4D94-DE13-4BCE-A4D6-798EFD1FC1DC}" type="presOf" srcId="{5167C9B5-E8C7-4001-90FD-CC69C63B9363}" destId="{B371E398-1072-4ADE-925C-BECE34F0C2EE}" srcOrd="0" destOrd="0" presId="urn:microsoft.com/office/officeart/2009/layout/CirclePictureHierarchy"/>
    <dgm:cxn modelId="{A7D52E9E-42F2-4B8D-AAC7-BBC5168FB1C4}" type="presOf" srcId="{437C48D0-A1C3-4DCF-94C5-EC31873F350F}" destId="{ACF34C89-9B1D-4D2B-AEDD-8797D8E348E3}" srcOrd="0" destOrd="0" presId="urn:microsoft.com/office/officeart/2009/layout/CirclePictureHierarchy"/>
    <dgm:cxn modelId="{49E97FC6-9D1E-491D-8E1D-AF995FC404C0}" type="presOf" srcId="{A4AC1561-6E82-45E9-A377-A4CDA8EB3F96}" destId="{D46A1A5E-DCE6-41ED-9823-85FC337C7A5A}" srcOrd="0" destOrd="0" presId="urn:microsoft.com/office/officeart/2009/layout/CirclePictureHierarchy"/>
    <dgm:cxn modelId="{B043CD2E-B2CC-40AF-AAC4-2DF45014653C}" type="presOf" srcId="{49378F36-5CAD-4011-95F1-F093585A599B}" destId="{DD12C993-2F7D-44A6-9824-DDD763DEF240}" srcOrd="0" destOrd="0" presId="urn:microsoft.com/office/officeart/2009/layout/CirclePictureHierarchy"/>
    <dgm:cxn modelId="{3215CEB8-EB5A-4343-B659-56485AFAB012}" srcId="{437C48D0-A1C3-4DCF-94C5-EC31873F350F}" destId="{E4ACD464-1665-44FF-A5B8-E769977E0B6F}" srcOrd="1" destOrd="0" parTransId="{49378F36-5CAD-4011-95F1-F093585A599B}" sibTransId="{AC869200-1379-462D-8866-B853F7B4784E}"/>
    <dgm:cxn modelId="{2C491C0F-093C-4BDB-AC3B-3AB4FC627729}" type="presParOf" srcId="{7CDB4213-39E0-412F-9338-10C7D6EFA62F}" destId="{064332EA-1651-42EC-AEDC-C3AB463E5471}" srcOrd="0" destOrd="0" presId="urn:microsoft.com/office/officeart/2009/layout/CirclePictureHierarchy"/>
    <dgm:cxn modelId="{A3E232F0-FB55-4A4D-A3B3-865269ECA01A}" type="presParOf" srcId="{064332EA-1651-42EC-AEDC-C3AB463E5471}" destId="{8559405C-4C51-415F-B693-FF5395F55F3D}" srcOrd="0" destOrd="0" presId="urn:microsoft.com/office/officeart/2009/layout/CirclePictureHierarchy"/>
    <dgm:cxn modelId="{991A374A-82C7-42D8-85C3-BE862FB15B3F}" type="presParOf" srcId="{8559405C-4C51-415F-B693-FF5395F55F3D}" destId="{DBABF71A-6321-4F98-9F26-067E2BD41FE3}" srcOrd="0" destOrd="0" presId="urn:microsoft.com/office/officeart/2009/layout/CirclePictureHierarchy"/>
    <dgm:cxn modelId="{6AD08613-5BDF-4003-81E4-0E2D3AD98EE6}" type="presParOf" srcId="{8559405C-4C51-415F-B693-FF5395F55F3D}" destId="{ACF34C89-9B1D-4D2B-AEDD-8797D8E348E3}" srcOrd="1" destOrd="0" presId="urn:microsoft.com/office/officeart/2009/layout/CirclePictureHierarchy"/>
    <dgm:cxn modelId="{B63F06EB-4474-4F27-8235-034F6280E3FD}" type="presParOf" srcId="{064332EA-1651-42EC-AEDC-C3AB463E5471}" destId="{3A6DE5DF-C7D4-453D-B4D7-DBD4D4372498}" srcOrd="1" destOrd="0" presId="urn:microsoft.com/office/officeart/2009/layout/CirclePictureHierarchy"/>
    <dgm:cxn modelId="{CE9B9EF1-3333-46DB-8E90-2A4AC24FBFA3}" type="presParOf" srcId="{3A6DE5DF-C7D4-453D-B4D7-DBD4D4372498}" destId="{B371E398-1072-4ADE-925C-BECE34F0C2EE}" srcOrd="0" destOrd="0" presId="urn:microsoft.com/office/officeart/2009/layout/CirclePictureHierarchy"/>
    <dgm:cxn modelId="{70E73684-0149-4AD0-82F7-6966D1548E23}" type="presParOf" srcId="{3A6DE5DF-C7D4-453D-B4D7-DBD4D4372498}" destId="{F6B1F445-859B-4B86-BCE8-030F33FD0FC5}" srcOrd="1" destOrd="0" presId="urn:microsoft.com/office/officeart/2009/layout/CirclePictureHierarchy"/>
    <dgm:cxn modelId="{00D2D74A-7F94-4D96-808B-79E0F810C00E}" type="presParOf" srcId="{F6B1F445-859B-4B86-BCE8-030F33FD0FC5}" destId="{956D6BD6-B2A6-480B-993F-5CBC5A4444BD}" srcOrd="0" destOrd="0" presId="urn:microsoft.com/office/officeart/2009/layout/CirclePictureHierarchy"/>
    <dgm:cxn modelId="{3B50CF09-55B1-4F8E-8A9F-5CF17DAD8A60}" type="presParOf" srcId="{956D6BD6-B2A6-480B-993F-5CBC5A4444BD}" destId="{46E74583-31EF-4B3B-9919-8FBF15E25623}" srcOrd="0" destOrd="0" presId="urn:microsoft.com/office/officeart/2009/layout/CirclePictureHierarchy"/>
    <dgm:cxn modelId="{713ACEE6-FDF2-4A9D-BCDF-50E1C3E6CD27}" type="presParOf" srcId="{956D6BD6-B2A6-480B-993F-5CBC5A4444BD}" destId="{69301AA9-80D3-4FEB-86F1-AED395E6E2A1}" srcOrd="1" destOrd="0" presId="urn:microsoft.com/office/officeart/2009/layout/CirclePictureHierarchy"/>
    <dgm:cxn modelId="{6401CEAD-C241-45F7-80AA-C677BB9E039D}" type="presParOf" srcId="{F6B1F445-859B-4B86-BCE8-030F33FD0FC5}" destId="{A87682AF-D309-47A8-826F-F34DE0037F9D}" srcOrd="1" destOrd="0" presId="urn:microsoft.com/office/officeart/2009/layout/CirclePictureHierarchy"/>
    <dgm:cxn modelId="{C47F4FF7-45E5-4B68-96D8-4E0D726BF365}" type="presParOf" srcId="{A87682AF-D309-47A8-826F-F34DE0037F9D}" destId="{028BC840-B58D-41D5-BE2D-ACDE1AC130E8}" srcOrd="0" destOrd="0" presId="urn:microsoft.com/office/officeart/2009/layout/CirclePictureHierarchy"/>
    <dgm:cxn modelId="{7F1A89AE-8866-4EBF-95D6-8908E841D835}" type="presParOf" srcId="{A87682AF-D309-47A8-826F-F34DE0037F9D}" destId="{F09434DA-6AED-4918-A21F-E6660E1B5E52}" srcOrd="1" destOrd="0" presId="urn:microsoft.com/office/officeart/2009/layout/CirclePictureHierarchy"/>
    <dgm:cxn modelId="{EBD4D945-D5D5-44F1-AC4B-ED5E0F50E1DE}" type="presParOf" srcId="{F09434DA-6AED-4918-A21F-E6660E1B5E52}" destId="{A630B5E3-599A-4B0B-BCC1-54319A541DE6}" srcOrd="0" destOrd="0" presId="urn:microsoft.com/office/officeart/2009/layout/CirclePictureHierarchy"/>
    <dgm:cxn modelId="{BB9D8CED-CC4B-415E-80AD-43214F5F6F7D}" type="presParOf" srcId="{A630B5E3-599A-4B0B-BCC1-54319A541DE6}" destId="{BD973C8D-B8B2-4259-B144-9BA58633E37A}" srcOrd="0" destOrd="0" presId="urn:microsoft.com/office/officeart/2009/layout/CirclePictureHierarchy"/>
    <dgm:cxn modelId="{1340D95A-794E-4E83-AD31-0D281329D34D}" type="presParOf" srcId="{A630B5E3-599A-4B0B-BCC1-54319A541DE6}" destId="{06E540F0-38D2-4B10-8971-FFF52C863F66}" srcOrd="1" destOrd="0" presId="urn:microsoft.com/office/officeart/2009/layout/CirclePictureHierarchy"/>
    <dgm:cxn modelId="{E035E067-23D8-4460-9416-E3F900C20BAE}" type="presParOf" srcId="{F09434DA-6AED-4918-A21F-E6660E1B5E52}" destId="{57DB9131-D2F2-48AA-9779-C97F60621651}" srcOrd="1" destOrd="0" presId="urn:microsoft.com/office/officeart/2009/layout/CirclePictureHierarchy"/>
    <dgm:cxn modelId="{551FD5FD-A430-4508-BA25-685FED13CEC4}" type="presParOf" srcId="{A87682AF-D309-47A8-826F-F34DE0037F9D}" destId="{88617E72-E9BC-4E21-AB86-0A03BC42FEE1}" srcOrd="2" destOrd="0" presId="urn:microsoft.com/office/officeart/2009/layout/CirclePictureHierarchy"/>
    <dgm:cxn modelId="{0844BDC9-12C8-4C07-A097-6D3FE1C490F7}" type="presParOf" srcId="{A87682AF-D309-47A8-826F-F34DE0037F9D}" destId="{17D1E0FF-6ABD-4974-B300-142471310F7C}" srcOrd="3" destOrd="0" presId="urn:microsoft.com/office/officeart/2009/layout/CirclePictureHierarchy"/>
    <dgm:cxn modelId="{F7A62DCE-8216-4D0D-BD85-B39FA5D4A04C}" type="presParOf" srcId="{17D1E0FF-6ABD-4974-B300-142471310F7C}" destId="{BC1D6FD4-62E7-4A6C-8ECE-7B90E3E823F0}" srcOrd="0" destOrd="0" presId="urn:microsoft.com/office/officeart/2009/layout/CirclePictureHierarchy"/>
    <dgm:cxn modelId="{402442D7-3186-43C7-BF79-45668549FD35}" type="presParOf" srcId="{BC1D6FD4-62E7-4A6C-8ECE-7B90E3E823F0}" destId="{D80501EA-3AF6-4D1D-BA99-951C3F461124}" srcOrd="0" destOrd="0" presId="urn:microsoft.com/office/officeart/2009/layout/CirclePictureHierarchy"/>
    <dgm:cxn modelId="{3D55EA74-E575-42A7-833A-D28DB14DC604}" type="presParOf" srcId="{BC1D6FD4-62E7-4A6C-8ECE-7B90E3E823F0}" destId="{4883A2C1-FE65-4706-848F-A024E4C37B2D}" srcOrd="1" destOrd="0" presId="urn:microsoft.com/office/officeart/2009/layout/CirclePictureHierarchy"/>
    <dgm:cxn modelId="{0867812E-7A5E-45A7-8FDE-D2B469874BD1}" type="presParOf" srcId="{17D1E0FF-6ABD-4974-B300-142471310F7C}" destId="{660CB81D-B1BE-4E19-BCA6-64E44ADD670D}" srcOrd="1" destOrd="0" presId="urn:microsoft.com/office/officeart/2009/layout/CirclePictureHierarchy"/>
    <dgm:cxn modelId="{D78266BD-7212-47FC-8011-6690034C0F71}" type="presParOf" srcId="{3A6DE5DF-C7D4-453D-B4D7-DBD4D4372498}" destId="{DD12C993-2F7D-44A6-9824-DDD763DEF240}" srcOrd="2" destOrd="0" presId="urn:microsoft.com/office/officeart/2009/layout/CirclePictureHierarchy"/>
    <dgm:cxn modelId="{04DEDEF5-1A56-4001-99E7-F19BE98DE382}" type="presParOf" srcId="{3A6DE5DF-C7D4-453D-B4D7-DBD4D4372498}" destId="{6D2A6713-D9C4-4F79-8B91-50CDB9A7494B}" srcOrd="3" destOrd="0" presId="urn:microsoft.com/office/officeart/2009/layout/CirclePictureHierarchy"/>
    <dgm:cxn modelId="{93A28050-3E33-4395-AEF1-0275B1D03856}" type="presParOf" srcId="{6D2A6713-D9C4-4F79-8B91-50CDB9A7494B}" destId="{16C99253-4997-4806-B66C-250AF173BFCD}" srcOrd="0" destOrd="0" presId="urn:microsoft.com/office/officeart/2009/layout/CirclePictureHierarchy"/>
    <dgm:cxn modelId="{CEA9F99C-C6DD-4AAA-BAF4-D392F6B76F01}" type="presParOf" srcId="{16C99253-4997-4806-B66C-250AF173BFCD}" destId="{A9EC21FF-82A9-4446-8A3B-4396A22372F6}" srcOrd="0" destOrd="0" presId="urn:microsoft.com/office/officeart/2009/layout/CirclePictureHierarchy"/>
    <dgm:cxn modelId="{9E4965CD-4FB3-4273-B356-8BE2B24F48DD}" type="presParOf" srcId="{16C99253-4997-4806-B66C-250AF173BFCD}" destId="{5A187246-8AE4-486D-9D69-8FA2B1D0735A}" srcOrd="1" destOrd="0" presId="urn:microsoft.com/office/officeart/2009/layout/CirclePictureHierarchy"/>
    <dgm:cxn modelId="{51C93F50-6576-4B73-8A96-3E0BAB610A68}" type="presParOf" srcId="{6D2A6713-D9C4-4F79-8B91-50CDB9A7494B}" destId="{1ED879B4-BFA1-4D4D-A696-C1FF2D40D979}" srcOrd="1" destOrd="0" presId="urn:microsoft.com/office/officeart/2009/layout/CirclePictureHierarchy"/>
    <dgm:cxn modelId="{4D822BFB-E061-4739-B19B-C364B3F9AC5F}" type="presParOf" srcId="{1ED879B4-BFA1-4D4D-A696-C1FF2D40D979}" destId="{D46A1A5E-DCE6-41ED-9823-85FC337C7A5A}" srcOrd="0" destOrd="0" presId="urn:microsoft.com/office/officeart/2009/layout/CirclePictureHierarchy"/>
    <dgm:cxn modelId="{224D6276-35A4-4626-9CCE-518503200A6A}" type="presParOf" srcId="{1ED879B4-BFA1-4D4D-A696-C1FF2D40D979}" destId="{704D1107-28B5-40DF-A706-61117BBEEA0D}" srcOrd="1" destOrd="0" presId="urn:microsoft.com/office/officeart/2009/layout/CirclePictureHierarchy"/>
    <dgm:cxn modelId="{2578769B-E426-4DAB-B73D-D024F53C2652}" type="presParOf" srcId="{704D1107-28B5-40DF-A706-61117BBEEA0D}" destId="{31AD4169-B098-4C86-9162-A8602716EB3E}" srcOrd="0" destOrd="0" presId="urn:microsoft.com/office/officeart/2009/layout/CirclePictureHierarchy"/>
    <dgm:cxn modelId="{6311E326-3C85-4FA8-A7D5-94CB85A7C4D8}" type="presParOf" srcId="{31AD4169-B098-4C86-9162-A8602716EB3E}" destId="{ACDBF5CC-4B2E-4D21-AE15-65C4E90A110F}" srcOrd="0" destOrd="0" presId="urn:microsoft.com/office/officeart/2009/layout/CirclePictureHierarchy"/>
    <dgm:cxn modelId="{FC46B32C-730A-44D6-9D41-B5E9DED032D8}" type="presParOf" srcId="{31AD4169-B098-4C86-9162-A8602716EB3E}" destId="{29C0E23B-ABC5-4326-9CB1-2CA316D762E8}" srcOrd="1" destOrd="0" presId="urn:microsoft.com/office/officeart/2009/layout/CirclePictureHierarchy"/>
    <dgm:cxn modelId="{A3F591D8-B34A-4FEF-B9A6-09EA4103A0E1}" type="presParOf" srcId="{704D1107-28B5-40DF-A706-61117BBEEA0D}" destId="{128C5A1C-BD76-4346-BCD4-204E98EB0C6E}"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A1A5E-DCE6-41ED-9823-85FC337C7A5A}">
      <dsp:nvSpPr>
        <dsp:cNvPr id="0" name=""/>
        <dsp:cNvSpPr/>
      </dsp:nvSpPr>
      <dsp:spPr>
        <a:xfrm>
          <a:off x="6181248" y="2655398"/>
          <a:ext cx="91440" cy="326915"/>
        </a:xfrm>
        <a:custGeom>
          <a:avLst/>
          <a:gdLst/>
          <a:ahLst/>
          <a:cxnLst/>
          <a:rect l="0" t="0" r="0" b="0"/>
          <a:pathLst>
            <a:path>
              <a:moveTo>
                <a:pt x="45720" y="0"/>
              </a:moveTo>
              <a:lnTo>
                <a:pt x="45720" y="3269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12C993-2F7D-44A6-9824-DDD763DEF240}">
      <dsp:nvSpPr>
        <dsp:cNvPr id="0" name=""/>
        <dsp:cNvSpPr/>
      </dsp:nvSpPr>
      <dsp:spPr>
        <a:xfrm>
          <a:off x="4086448" y="1290654"/>
          <a:ext cx="2140520" cy="326915"/>
        </a:xfrm>
        <a:custGeom>
          <a:avLst/>
          <a:gdLst/>
          <a:ahLst/>
          <a:cxnLst/>
          <a:rect l="0" t="0" r="0" b="0"/>
          <a:pathLst>
            <a:path>
              <a:moveTo>
                <a:pt x="0" y="0"/>
              </a:moveTo>
              <a:lnTo>
                <a:pt x="0" y="164755"/>
              </a:lnTo>
              <a:lnTo>
                <a:pt x="2140520" y="164755"/>
              </a:lnTo>
              <a:lnTo>
                <a:pt x="2140520" y="3269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617E72-E9BC-4E21-AB86-0A03BC42FEE1}">
      <dsp:nvSpPr>
        <dsp:cNvPr id="0" name=""/>
        <dsp:cNvSpPr/>
      </dsp:nvSpPr>
      <dsp:spPr>
        <a:xfrm>
          <a:off x="1945927" y="2655398"/>
          <a:ext cx="1428902" cy="316402"/>
        </a:xfrm>
        <a:custGeom>
          <a:avLst/>
          <a:gdLst/>
          <a:ahLst/>
          <a:cxnLst/>
          <a:rect l="0" t="0" r="0" b="0"/>
          <a:pathLst>
            <a:path>
              <a:moveTo>
                <a:pt x="0" y="0"/>
              </a:moveTo>
              <a:lnTo>
                <a:pt x="0" y="154242"/>
              </a:lnTo>
              <a:lnTo>
                <a:pt x="1428902" y="154242"/>
              </a:lnTo>
              <a:lnTo>
                <a:pt x="1428902" y="3164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8BC840-B58D-41D5-BE2D-ACDE1AC130E8}">
      <dsp:nvSpPr>
        <dsp:cNvPr id="0" name=""/>
        <dsp:cNvSpPr/>
      </dsp:nvSpPr>
      <dsp:spPr>
        <a:xfrm>
          <a:off x="518914" y="2655398"/>
          <a:ext cx="1427013" cy="326915"/>
        </a:xfrm>
        <a:custGeom>
          <a:avLst/>
          <a:gdLst/>
          <a:ahLst/>
          <a:cxnLst/>
          <a:rect l="0" t="0" r="0" b="0"/>
          <a:pathLst>
            <a:path>
              <a:moveTo>
                <a:pt x="1427013" y="0"/>
              </a:moveTo>
              <a:lnTo>
                <a:pt x="1427013" y="164755"/>
              </a:lnTo>
              <a:lnTo>
                <a:pt x="0" y="164755"/>
              </a:lnTo>
              <a:lnTo>
                <a:pt x="0" y="3269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71E398-1072-4ADE-925C-BECE34F0C2EE}">
      <dsp:nvSpPr>
        <dsp:cNvPr id="0" name=""/>
        <dsp:cNvSpPr/>
      </dsp:nvSpPr>
      <dsp:spPr>
        <a:xfrm>
          <a:off x="1945927" y="1290654"/>
          <a:ext cx="2140520" cy="326915"/>
        </a:xfrm>
        <a:custGeom>
          <a:avLst/>
          <a:gdLst/>
          <a:ahLst/>
          <a:cxnLst/>
          <a:rect l="0" t="0" r="0" b="0"/>
          <a:pathLst>
            <a:path>
              <a:moveTo>
                <a:pt x="2140520" y="0"/>
              </a:moveTo>
              <a:lnTo>
                <a:pt x="2140520" y="164755"/>
              </a:lnTo>
              <a:lnTo>
                <a:pt x="0" y="164755"/>
              </a:lnTo>
              <a:lnTo>
                <a:pt x="0" y="3269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ABF71A-6321-4F98-9F26-067E2BD41FE3}">
      <dsp:nvSpPr>
        <dsp:cNvPr id="0" name=""/>
        <dsp:cNvSpPr/>
      </dsp:nvSpPr>
      <dsp:spPr>
        <a:xfrm>
          <a:off x="3567534" y="252826"/>
          <a:ext cx="1037828" cy="103782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F34C89-9B1D-4D2B-AEDD-8797D8E348E3}">
      <dsp:nvSpPr>
        <dsp:cNvPr id="0" name=""/>
        <dsp:cNvSpPr/>
      </dsp:nvSpPr>
      <dsp:spPr>
        <a:xfrm>
          <a:off x="4605362" y="250232"/>
          <a:ext cx="1556742" cy="1037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Student Data</a:t>
          </a:r>
          <a:endParaRPr lang="en-US" sz="1600" kern="1200" dirty="0"/>
        </a:p>
      </dsp:txBody>
      <dsp:txXfrm>
        <a:off x="4605362" y="250232"/>
        <a:ext cx="1556742" cy="1037828"/>
      </dsp:txXfrm>
    </dsp:sp>
    <dsp:sp modelId="{46E74583-31EF-4B3B-9919-8FBF15E25623}">
      <dsp:nvSpPr>
        <dsp:cNvPr id="0" name=""/>
        <dsp:cNvSpPr/>
      </dsp:nvSpPr>
      <dsp:spPr>
        <a:xfrm>
          <a:off x="1427013" y="1617570"/>
          <a:ext cx="1037828" cy="1037828"/>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7000" b="-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301AA9-80D3-4FEB-86F1-AED395E6E2A1}">
      <dsp:nvSpPr>
        <dsp:cNvPr id="0" name=""/>
        <dsp:cNvSpPr/>
      </dsp:nvSpPr>
      <dsp:spPr>
        <a:xfrm>
          <a:off x="2464841" y="1614976"/>
          <a:ext cx="1556742" cy="1037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Federally funded</a:t>
          </a:r>
          <a:endParaRPr lang="en-US" sz="1600" kern="1200" dirty="0"/>
        </a:p>
      </dsp:txBody>
      <dsp:txXfrm>
        <a:off x="2464841" y="1614976"/>
        <a:ext cx="1556742" cy="1037828"/>
      </dsp:txXfrm>
    </dsp:sp>
    <dsp:sp modelId="{BD973C8D-B8B2-4259-B144-9BA58633E37A}">
      <dsp:nvSpPr>
        <dsp:cNvPr id="0" name=""/>
        <dsp:cNvSpPr/>
      </dsp:nvSpPr>
      <dsp:spPr>
        <a:xfrm>
          <a:off x="0" y="2982314"/>
          <a:ext cx="1037828" cy="103782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E540F0-38D2-4B10-8971-FFF52C863F66}">
      <dsp:nvSpPr>
        <dsp:cNvPr id="0" name=""/>
        <dsp:cNvSpPr/>
      </dsp:nvSpPr>
      <dsp:spPr>
        <a:xfrm>
          <a:off x="1037828" y="2979720"/>
          <a:ext cx="1556742" cy="1037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Student record with PII and health data: FERPA applies.</a:t>
          </a:r>
          <a:endParaRPr lang="en-US" sz="1600" kern="1200" dirty="0"/>
        </a:p>
      </dsp:txBody>
      <dsp:txXfrm>
        <a:off x="1037828" y="2979720"/>
        <a:ext cx="1556742" cy="1037828"/>
      </dsp:txXfrm>
    </dsp:sp>
    <dsp:sp modelId="{D80501EA-3AF6-4D1D-BA99-951C3F461124}">
      <dsp:nvSpPr>
        <dsp:cNvPr id="0" name=""/>
        <dsp:cNvSpPr/>
      </dsp:nvSpPr>
      <dsp:spPr>
        <a:xfrm>
          <a:off x="2855916" y="2971801"/>
          <a:ext cx="1037828" cy="1037828"/>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2000" r="-2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83A2C1-FE65-4706-848F-A024E4C37B2D}">
      <dsp:nvSpPr>
        <dsp:cNvPr id="0" name=""/>
        <dsp:cNvSpPr/>
      </dsp:nvSpPr>
      <dsp:spPr>
        <a:xfrm>
          <a:off x="3891855" y="2979720"/>
          <a:ext cx="1556742" cy="1037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Health-record only. HIPPA may apply.</a:t>
          </a:r>
          <a:endParaRPr lang="en-US" sz="1600" kern="1200" dirty="0"/>
        </a:p>
      </dsp:txBody>
      <dsp:txXfrm>
        <a:off x="3891855" y="2979720"/>
        <a:ext cx="1556742" cy="1037828"/>
      </dsp:txXfrm>
    </dsp:sp>
    <dsp:sp modelId="{A9EC21FF-82A9-4446-8A3B-4396A22372F6}">
      <dsp:nvSpPr>
        <dsp:cNvPr id="0" name=""/>
        <dsp:cNvSpPr/>
      </dsp:nvSpPr>
      <dsp:spPr>
        <a:xfrm>
          <a:off x="5708054" y="1617570"/>
          <a:ext cx="1037828" cy="1037828"/>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7000" b="-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187246-8AE4-486D-9D69-8FA2B1D0735A}">
      <dsp:nvSpPr>
        <dsp:cNvPr id="0" name=""/>
        <dsp:cNvSpPr/>
      </dsp:nvSpPr>
      <dsp:spPr>
        <a:xfrm>
          <a:off x="6745882" y="1614976"/>
          <a:ext cx="1556742" cy="1037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NOT federally funded?</a:t>
          </a:r>
          <a:endParaRPr lang="en-US" sz="1600" kern="1200" dirty="0"/>
        </a:p>
      </dsp:txBody>
      <dsp:txXfrm>
        <a:off x="6745882" y="1614976"/>
        <a:ext cx="1556742" cy="1037828"/>
      </dsp:txXfrm>
    </dsp:sp>
    <dsp:sp modelId="{ACDBF5CC-4B2E-4D21-AE15-65C4E90A110F}">
      <dsp:nvSpPr>
        <dsp:cNvPr id="0" name=""/>
        <dsp:cNvSpPr/>
      </dsp:nvSpPr>
      <dsp:spPr>
        <a:xfrm>
          <a:off x="5708054" y="2982314"/>
          <a:ext cx="1037828" cy="1037828"/>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C0E23B-ABC5-4326-9CB1-2CA316D762E8}">
      <dsp:nvSpPr>
        <dsp:cNvPr id="0" name=""/>
        <dsp:cNvSpPr/>
      </dsp:nvSpPr>
      <dsp:spPr>
        <a:xfrm>
          <a:off x="6745882" y="2979720"/>
          <a:ext cx="1556742" cy="1037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Not FERPA protected.  HIPAA may apply.</a:t>
          </a:r>
          <a:endParaRPr lang="en-US" sz="1600" kern="1200" dirty="0"/>
        </a:p>
      </dsp:txBody>
      <dsp:txXfrm>
        <a:off x="6745882" y="2979720"/>
        <a:ext cx="1556742" cy="1037828"/>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2E3449B4-DBBA-8244-A2BB-EDB7B43294C7}" type="datetimeFigureOut">
              <a:rPr lang="en-US" smtClean="0"/>
              <a:t>12/7/2015</a:t>
            </a:fld>
            <a:endParaRPr lang="en-US" dirty="0"/>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3EA3A0A3-6D30-AD4C-B51A-DF2582788BDF}" type="slidenum">
              <a:rPr lang="en-US" smtClean="0"/>
              <a:t>‹#›</a:t>
            </a:fld>
            <a:endParaRPr lang="en-US" dirty="0"/>
          </a:p>
        </p:txBody>
      </p:sp>
    </p:spTree>
    <p:extLst>
      <p:ext uri="{BB962C8B-B14F-4D97-AF65-F5344CB8AC3E}">
        <p14:creationId xmlns:p14="http://schemas.microsoft.com/office/powerpoint/2010/main" val="2410812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706ED55E-7AA6-417B-ADA3-BD299B78031B}" type="datetimeFigureOut">
              <a:rPr lang="en-US" smtClean="0"/>
              <a:t>12/7/2015</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94A97A06-8374-482B-AD8D-90E9FDDADFA6}" type="slidenum">
              <a:rPr lang="en-US" smtClean="0"/>
              <a:t>‹#›</a:t>
            </a:fld>
            <a:endParaRPr lang="en-US" dirty="0"/>
          </a:p>
        </p:txBody>
      </p:sp>
    </p:spTree>
    <p:extLst>
      <p:ext uri="{BB962C8B-B14F-4D97-AF65-F5344CB8AC3E}">
        <p14:creationId xmlns:p14="http://schemas.microsoft.com/office/powerpoint/2010/main" val="311597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41.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44.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slide" Target="../slides/slide53.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slide" Target="../slides/slide57.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58.xml.rels><?xml version="1.0" encoding="UTF-8" standalone="yes"?>
<Relationships xmlns="http://schemas.openxmlformats.org/package/2006/relationships"><Relationship Id="rId3" Type="http://schemas.openxmlformats.org/officeDocument/2006/relationships/slide" Target="../slides/slide58.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59.xml.rels><?xml version="1.0" encoding="UTF-8" standalone="yes"?>
<Relationships xmlns="http://schemas.openxmlformats.org/package/2006/relationships"><Relationship Id="rId3" Type="http://schemas.openxmlformats.org/officeDocument/2006/relationships/slide" Target="../slides/slide60.xml"/><Relationship Id="rId2" Type="http://schemas.openxmlformats.org/officeDocument/2006/relationships/notesMaster" Target="../notesMasters/notesMaster1.xml"/><Relationship Id="rId1" Type="http://schemas.openxmlformats.org/officeDocument/2006/relationships/tags" Target="../tags/tag4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94A97A06-8374-482B-AD8D-90E9FDDADFA6}" type="slidenum">
              <a:rPr lang="en-US" smtClean="0"/>
              <a:t>1</a:t>
            </a:fld>
            <a:endParaRPr lang="en-US" dirty="0"/>
          </a:p>
        </p:txBody>
      </p:sp>
    </p:spTree>
    <p:extLst>
      <p:ext uri="{BB962C8B-B14F-4D97-AF65-F5344CB8AC3E}">
        <p14:creationId xmlns:p14="http://schemas.microsoft.com/office/powerpoint/2010/main" val="3026179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10</a:t>
            </a:fld>
            <a:endParaRPr lang="en-US" dirty="0"/>
          </a:p>
        </p:txBody>
      </p:sp>
    </p:spTree>
    <p:extLst>
      <p:ext uri="{BB962C8B-B14F-4D97-AF65-F5344CB8AC3E}">
        <p14:creationId xmlns:p14="http://schemas.microsoft.com/office/powerpoint/2010/main" val="2752924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19C8BB5-6917-8446-A65D-AF60F6B9E545}" type="slidenum">
              <a:rPr lang="en-US" smtClean="0"/>
              <a:t>11</a:t>
            </a:fld>
            <a:endParaRPr lang="en-US" dirty="0"/>
          </a:p>
        </p:txBody>
      </p:sp>
    </p:spTree>
    <p:extLst>
      <p:ext uri="{BB962C8B-B14F-4D97-AF65-F5344CB8AC3E}">
        <p14:creationId xmlns:p14="http://schemas.microsoft.com/office/powerpoint/2010/main" val="3868546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19C8BB5-6917-8446-A65D-AF60F6B9E545}" type="slidenum">
              <a:rPr lang="en-US" smtClean="0"/>
              <a:t>12</a:t>
            </a:fld>
            <a:endParaRPr lang="en-US" dirty="0"/>
          </a:p>
        </p:txBody>
      </p:sp>
    </p:spTree>
    <p:extLst>
      <p:ext uri="{BB962C8B-B14F-4D97-AF65-F5344CB8AC3E}">
        <p14:creationId xmlns:p14="http://schemas.microsoft.com/office/powerpoint/2010/main" val="2637159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19C8BB5-6917-8446-A65D-AF60F6B9E545}" type="slidenum">
              <a:rPr lang="en-US" smtClean="0"/>
              <a:t>13</a:t>
            </a:fld>
            <a:endParaRPr lang="en-US" dirty="0"/>
          </a:p>
        </p:txBody>
      </p:sp>
    </p:spTree>
    <p:extLst>
      <p:ext uri="{BB962C8B-B14F-4D97-AF65-F5344CB8AC3E}">
        <p14:creationId xmlns:p14="http://schemas.microsoft.com/office/powerpoint/2010/main" val="2919345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 – I added this one</a:t>
            </a:r>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14</a:t>
            </a:fld>
            <a:endParaRPr lang="en-US" dirty="0"/>
          </a:p>
        </p:txBody>
      </p:sp>
    </p:spTree>
    <p:extLst>
      <p:ext uri="{BB962C8B-B14F-4D97-AF65-F5344CB8AC3E}">
        <p14:creationId xmlns:p14="http://schemas.microsoft.com/office/powerpoint/2010/main" val="1105183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19C8BB5-6917-8446-A65D-AF60F6B9E545}" type="slidenum">
              <a:rPr lang="en-US" smtClean="0"/>
              <a:t>15</a:t>
            </a:fld>
            <a:endParaRPr lang="en-US" dirty="0"/>
          </a:p>
        </p:txBody>
      </p:sp>
    </p:spTree>
    <p:extLst>
      <p:ext uri="{BB962C8B-B14F-4D97-AF65-F5344CB8AC3E}">
        <p14:creationId xmlns:p14="http://schemas.microsoft.com/office/powerpoint/2010/main" val="1610628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pPr>
                <a:defRPr/>
              </a:pPr>
              <a:t>16</a:t>
            </a:fld>
            <a:endParaRPr lang="en-US" dirty="0"/>
          </a:p>
        </p:txBody>
      </p:sp>
    </p:spTree>
    <p:extLst>
      <p:ext uri="{BB962C8B-B14F-4D97-AF65-F5344CB8AC3E}">
        <p14:creationId xmlns:p14="http://schemas.microsoft.com/office/powerpoint/2010/main" val="3205077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SW –delete this</a:t>
            </a:r>
            <a:endParaRPr lang="en-US" dirty="0"/>
          </a:p>
        </p:txBody>
      </p:sp>
      <p:sp>
        <p:nvSpPr>
          <p:cNvPr id="4" name="Slide Number Placeholder 3"/>
          <p:cNvSpPr>
            <a:spLocks noGrp="1"/>
          </p:cNvSpPr>
          <p:nvPr>
            <p:ph type="sldNum" sz="quarter" idx="10"/>
          </p:nvPr>
        </p:nvSpPr>
        <p:spPr/>
        <p:txBody>
          <a:bodyPr/>
          <a:lstStyle/>
          <a:p>
            <a:fld id="{719C8BB5-6917-8446-A65D-AF60F6B9E545}" type="slidenum">
              <a:rPr lang="en-US" smtClean="0"/>
              <a:t>17</a:t>
            </a:fld>
            <a:endParaRPr lang="en-US" dirty="0"/>
          </a:p>
        </p:txBody>
      </p:sp>
    </p:spTree>
    <p:extLst>
      <p:ext uri="{BB962C8B-B14F-4D97-AF65-F5344CB8AC3E}">
        <p14:creationId xmlns:p14="http://schemas.microsoft.com/office/powerpoint/2010/main" val="1643904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1281113" y="725488"/>
            <a:ext cx="4845050" cy="36337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32772" name="Slide Number Placeholder 3"/>
          <p:cNvSpPr>
            <a:spLocks noGrp="1"/>
          </p:cNvSpPr>
          <p:nvPr>
            <p:ph type="sldNum" sz="quarter" idx="5"/>
          </p:nvPr>
        </p:nvSpPr>
        <p:spPr bwMode="auto">
          <a:extLst/>
        </p:spPr>
        <p:txBody>
          <a:bodyPr/>
          <a:lstStyle>
            <a:lvl1pPr eaLnBrk="0" hangingPunct="0">
              <a:defRPr>
                <a:solidFill>
                  <a:schemeClr val="tx1"/>
                </a:solidFill>
                <a:latin typeface="Candara" panose="020E0502030303020204" pitchFamily="34" charset="0"/>
                <a:cs typeface="Arial" panose="020B0604020202020204" pitchFamily="34" charset="0"/>
              </a:defRPr>
            </a:lvl1pPr>
            <a:lvl2pPr marL="776279" indent="-298444" eaLnBrk="0" hangingPunct="0">
              <a:defRPr>
                <a:solidFill>
                  <a:schemeClr val="tx1"/>
                </a:solidFill>
                <a:latin typeface="Candara" panose="020E0502030303020204" pitchFamily="34" charset="0"/>
                <a:cs typeface="Arial" panose="020B0604020202020204" pitchFamily="34" charset="0"/>
              </a:defRPr>
            </a:lvl2pPr>
            <a:lvl3pPr marL="1195405" indent="-238102" eaLnBrk="0" hangingPunct="0">
              <a:defRPr>
                <a:solidFill>
                  <a:schemeClr val="tx1"/>
                </a:solidFill>
                <a:latin typeface="Candara" panose="020E0502030303020204" pitchFamily="34" charset="0"/>
                <a:cs typeface="Arial" panose="020B0604020202020204" pitchFamily="34" charset="0"/>
              </a:defRPr>
            </a:lvl3pPr>
            <a:lvl4pPr marL="1674872" indent="-238102" eaLnBrk="0" hangingPunct="0">
              <a:defRPr>
                <a:solidFill>
                  <a:schemeClr val="tx1"/>
                </a:solidFill>
                <a:latin typeface="Candara" panose="020E0502030303020204" pitchFamily="34" charset="0"/>
                <a:cs typeface="Arial" panose="020B0604020202020204" pitchFamily="34" charset="0"/>
              </a:defRPr>
            </a:lvl4pPr>
            <a:lvl5pPr marL="2152707" indent="-238102" eaLnBrk="0" hangingPunct="0">
              <a:defRPr>
                <a:solidFill>
                  <a:schemeClr val="tx1"/>
                </a:solidFill>
                <a:latin typeface="Candara" panose="020E0502030303020204" pitchFamily="34" charset="0"/>
                <a:cs typeface="Arial" panose="020B0604020202020204" pitchFamily="34" charset="0"/>
              </a:defRPr>
            </a:lvl5pPr>
            <a:lvl6pPr marL="2622389" indent="-238102"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3092070" indent="-238102"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561752" indent="-238102"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4031433" indent="-238102"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pPr eaLnBrk="1" hangingPunct="1"/>
            <a:fld id="{AA1BF691-C19E-4CD8-A963-F93BF75F63F5}" type="slidenum">
              <a:rPr lang="en-US" altLang="en-US">
                <a:solidFill>
                  <a:srgbClr val="000000"/>
                </a:solidFill>
                <a:latin typeface="Calibri" panose="020F0502020204030204" pitchFamily="34" charset="0"/>
              </a:rPr>
              <a:pPr eaLnBrk="1" hangingPunct="1"/>
              <a:t>18</a:t>
            </a:fld>
            <a:endParaRPr lang="en-US" alt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334980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SW- do we need this one?</a:t>
            </a:r>
          </a:p>
        </p:txBody>
      </p:sp>
      <p:sp>
        <p:nvSpPr>
          <p:cNvPr id="34820" name="Slide Number Placeholder 3"/>
          <p:cNvSpPr>
            <a:spLocks noGrp="1"/>
          </p:cNvSpPr>
          <p:nvPr>
            <p:ph type="sldNum" sz="quarter" idx="5"/>
          </p:nvPr>
        </p:nvSpPr>
        <p:spPr bwMode="auto">
          <a:extLst/>
        </p:spPr>
        <p:txBody>
          <a:bodyPr/>
          <a:lstStyle>
            <a:lvl1pPr eaLnBrk="0" hangingPunct="0">
              <a:defRPr>
                <a:solidFill>
                  <a:schemeClr val="tx1"/>
                </a:solidFill>
                <a:latin typeface="Candara" panose="020E0502030303020204" pitchFamily="34" charset="0"/>
                <a:cs typeface="Arial" panose="020B0604020202020204" pitchFamily="34" charset="0"/>
              </a:defRPr>
            </a:lvl1pPr>
            <a:lvl2pPr marL="749132" indent="-288007" eaLnBrk="0" hangingPunct="0">
              <a:defRPr>
                <a:solidFill>
                  <a:schemeClr val="tx1"/>
                </a:solidFill>
                <a:latin typeface="Candara" panose="020E0502030303020204" pitchFamily="34" charset="0"/>
                <a:cs typeface="Arial" panose="020B0604020202020204" pitchFamily="34" charset="0"/>
              </a:defRPr>
            </a:lvl2pPr>
            <a:lvl3pPr marL="1153600" indent="-229775" eaLnBrk="0" hangingPunct="0">
              <a:defRPr>
                <a:solidFill>
                  <a:schemeClr val="tx1"/>
                </a:solidFill>
                <a:latin typeface="Candara" panose="020E0502030303020204" pitchFamily="34" charset="0"/>
                <a:cs typeface="Arial" panose="020B0604020202020204" pitchFamily="34" charset="0"/>
              </a:defRPr>
            </a:lvl3pPr>
            <a:lvl4pPr marL="1616298" indent="-229775" eaLnBrk="0" hangingPunct="0">
              <a:defRPr>
                <a:solidFill>
                  <a:schemeClr val="tx1"/>
                </a:solidFill>
                <a:latin typeface="Candara" panose="020E0502030303020204" pitchFamily="34" charset="0"/>
                <a:cs typeface="Arial" panose="020B0604020202020204" pitchFamily="34" charset="0"/>
              </a:defRPr>
            </a:lvl4pPr>
            <a:lvl5pPr marL="2077424" indent="-229775" eaLnBrk="0" hangingPunct="0">
              <a:defRPr>
                <a:solidFill>
                  <a:schemeClr val="tx1"/>
                </a:solidFill>
                <a:latin typeface="Candara" panose="020E0502030303020204" pitchFamily="34" charset="0"/>
                <a:cs typeface="Arial" panose="020B0604020202020204" pitchFamily="34" charset="0"/>
              </a:defRPr>
            </a:lvl5pPr>
            <a:lvl6pPr marL="2530680" indent="-229775"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2983936" indent="-229775"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437192" indent="-229775"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3890448" indent="-229775"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pPr eaLnBrk="1" hangingPunct="1"/>
            <a:fld id="{CF5665C4-576B-4610-9DE5-0FABE29DDEC4}" type="slidenum">
              <a:rPr lang="en-US" altLang="en-US">
                <a:latin typeface="Calibri" panose="020F0502020204030204" pitchFamily="34" charset="0"/>
              </a:rPr>
              <a:pPr eaLnBrk="1" hangingPunct="1"/>
              <a:t>19</a:t>
            </a:fld>
            <a:endParaRPr lang="en-US" altLang="en-US" dirty="0">
              <a:latin typeface="Calibri" panose="020F0502020204030204" pitchFamily="34" charset="0"/>
            </a:endParaRPr>
          </a:p>
        </p:txBody>
      </p:sp>
    </p:spTree>
    <p:extLst>
      <p:ext uri="{BB962C8B-B14F-4D97-AF65-F5344CB8AC3E}">
        <p14:creationId xmlns:p14="http://schemas.microsoft.com/office/powerpoint/2010/main" val="3680150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4198396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SW – I added this one</a:t>
            </a:r>
          </a:p>
        </p:txBody>
      </p:sp>
      <p:sp>
        <p:nvSpPr>
          <p:cNvPr id="34820" name="Slide Number Placeholder 3"/>
          <p:cNvSpPr>
            <a:spLocks noGrp="1"/>
          </p:cNvSpPr>
          <p:nvPr>
            <p:ph type="sldNum" sz="quarter" idx="5"/>
          </p:nvPr>
        </p:nvSpPr>
        <p:spPr bwMode="auto">
          <a:extLst/>
        </p:spPr>
        <p:txBody>
          <a:bodyPr/>
          <a:lstStyle>
            <a:lvl1pPr eaLnBrk="0" hangingPunct="0">
              <a:defRPr>
                <a:solidFill>
                  <a:schemeClr val="tx1"/>
                </a:solidFill>
                <a:latin typeface="Candara" panose="020E0502030303020204" pitchFamily="34" charset="0"/>
                <a:cs typeface="Arial" panose="020B0604020202020204" pitchFamily="34" charset="0"/>
              </a:defRPr>
            </a:lvl1pPr>
            <a:lvl2pPr marL="755650" indent="-290513" eaLnBrk="0" hangingPunct="0">
              <a:defRPr>
                <a:solidFill>
                  <a:schemeClr val="tx1"/>
                </a:solidFill>
                <a:latin typeface="Candara" panose="020E0502030303020204" pitchFamily="34" charset="0"/>
                <a:cs typeface="Arial" panose="020B0604020202020204" pitchFamily="34" charset="0"/>
              </a:defRPr>
            </a:lvl2pPr>
            <a:lvl3pPr marL="1163638" indent="-231775" eaLnBrk="0" hangingPunct="0">
              <a:defRPr>
                <a:solidFill>
                  <a:schemeClr val="tx1"/>
                </a:solidFill>
                <a:latin typeface="Candara" panose="020E0502030303020204" pitchFamily="34" charset="0"/>
                <a:cs typeface="Arial" panose="020B0604020202020204" pitchFamily="34" charset="0"/>
              </a:defRPr>
            </a:lvl3pPr>
            <a:lvl4pPr marL="1630363" indent="-231775" eaLnBrk="0" hangingPunct="0">
              <a:defRPr>
                <a:solidFill>
                  <a:schemeClr val="tx1"/>
                </a:solidFill>
                <a:latin typeface="Candara" panose="020E0502030303020204" pitchFamily="34" charset="0"/>
                <a:cs typeface="Arial" panose="020B0604020202020204" pitchFamily="34" charset="0"/>
              </a:defRPr>
            </a:lvl4pPr>
            <a:lvl5pPr marL="2095500" indent="-231775" eaLnBrk="0" hangingPunct="0">
              <a:defRPr>
                <a:solidFill>
                  <a:schemeClr val="tx1"/>
                </a:solidFill>
                <a:latin typeface="Candara" panose="020E0502030303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pPr eaLnBrk="1" hangingPunct="1"/>
            <a:fld id="{E14A0ABD-FDCC-4AA2-85A9-D6F586D88A31}" type="slidenum">
              <a:rPr lang="en-US" altLang="en-US">
                <a:solidFill>
                  <a:prstClr val="black"/>
                </a:solidFill>
                <a:latin typeface="Calibri" panose="020F0502020204030204" pitchFamily="34" charset="0"/>
              </a:rPr>
              <a:pPr eaLnBrk="1" hangingPunct="1"/>
              <a:t>20</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38918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SW – I think right col should be 300.32 and</a:t>
            </a:r>
            <a:r>
              <a:rPr lang="en-US" baseline="0" dirty="0" smtClean="0"/>
              <a:t> it should be longer ----  see side by side page 7</a:t>
            </a:r>
            <a:endParaRPr lang="en-US" dirty="0"/>
          </a:p>
        </p:txBody>
      </p:sp>
      <p:sp>
        <p:nvSpPr>
          <p:cNvPr id="4" name="Slide Number Placeholder 3"/>
          <p:cNvSpPr>
            <a:spLocks noGrp="1"/>
          </p:cNvSpPr>
          <p:nvPr>
            <p:ph type="sldNum" sz="quarter" idx="10"/>
          </p:nvPr>
        </p:nvSpPr>
        <p:spPr/>
        <p:txBody>
          <a:bodyPr/>
          <a:lstStyle/>
          <a:p>
            <a:fld id="{719C8BB5-6917-8446-A65D-AF60F6B9E545}" type="slidenum">
              <a:rPr lang="en-US" smtClean="0"/>
              <a:t>21</a:t>
            </a:fld>
            <a:endParaRPr lang="en-US" dirty="0"/>
          </a:p>
        </p:txBody>
      </p:sp>
    </p:spTree>
    <p:extLst>
      <p:ext uri="{BB962C8B-B14F-4D97-AF65-F5344CB8AC3E}">
        <p14:creationId xmlns:p14="http://schemas.microsoft.com/office/powerpoint/2010/main" val="2898302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200144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14375"/>
            <a:ext cx="4764087" cy="3573463"/>
          </a:xfrm>
          <a:prstGeom prst="rect">
            <a:avLst/>
          </a:prstGeom>
        </p:spPr>
      </p:sp>
      <p:sp>
        <p:nvSpPr>
          <p:cNvPr id="3" name="Notes Placeholder 2"/>
          <p:cNvSpPr>
            <a:spLocks noGrp="1"/>
          </p:cNvSpPr>
          <p:nvPr>
            <p:ph type="body" idx="1"/>
            <p:custDataLst>
              <p:tags r:id="rId1"/>
            </p:custDataLst>
          </p:nvPr>
        </p:nvSpPr>
        <p:spPr/>
        <p:txBody>
          <a:bodyPr/>
          <a:lstStyle/>
          <a:p>
            <a:r>
              <a:rPr lang="en-US" dirty="0" smtClean="0"/>
              <a:t>Speak to 99.11 (b) about search and retrieve</a:t>
            </a:r>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2155434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19C8BB5-6917-8446-A65D-AF60F6B9E545}" type="slidenum">
              <a:rPr lang="en-US" smtClean="0"/>
              <a:t>24</a:t>
            </a:fld>
            <a:endParaRPr lang="en-US" dirty="0"/>
          </a:p>
        </p:txBody>
      </p:sp>
    </p:spTree>
    <p:extLst>
      <p:ext uri="{BB962C8B-B14F-4D97-AF65-F5344CB8AC3E}">
        <p14:creationId xmlns:p14="http://schemas.microsoft.com/office/powerpoint/2010/main" val="8884617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19C8BB5-6917-8446-A65D-AF60F6B9E545}" type="slidenum">
              <a:rPr lang="en-US" smtClean="0"/>
              <a:t>25</a:t>
            </a:fld>
            <a:endParaRPr lang="en-US" dirty="0"/>
          </a:p>
        </p:txBody>
      </p:sp>
    </p:spTree>
    <p:extLst>
      <p:ext uri="{BB962C8B-B14F-4D97-AF65-F5344CB8AC3E}">
        <p14:creationId xmlns:p14="http://schemas.microsoft.com/office/powerpoint/2010/main" val="26420244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9838" y="714375"/>
            <a:ext cx="4764087" cy="3573463"/>
          </a:xfrm>
          <a:prstGeom prst="rect">
            <a:avLst/>
          </a:prstGeo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16117688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SW – what is the citation for the last bullet? That is not in Part C or B </a:t>
            </a:r>
            <a:r>
              <a:rPr lang="en-US" dirty="0" err="1" smtClean="0"/>
              <a:t>regs</a:t>
            </a:r>
            <a:r>
              <a:rPr lang="en-US" dirty="0" smtClean="0"/>
              <a:t>??</a:t>
            </a:r>
            <a:endParaRPr lang="en-US" dirty="0"/>
          </a:p>
        </p:txBody>
      </p:sp>
      <p:sp>
        <p:nvSpPr>
          <p:cNvPr id="4" name="Slide Number Placeholder 3"/>
          <p:cNvSpPr>
            <a:spLocks noGrp="1"/>
          </p:cNvSpPr>
          <p:nvPr>
            <p:ph type="sldNum" sz="quarter" idx="10"/>
          </p:nvPr>
        </p:nvSpPr>
        <p:spPr/>
        <p:txBody>
          <a:bodyPr/>
          <a:lstStyle/>
          <a:p>
            <a:fld id="{719C8BB5-6917-8446-A65D-AF60F6B9E545}" type="slidenum">
              <a:rPr lang="en-US" smtClean="0"/>
              <a:t>27</a:t>
            </a:fld>
            <a:endParaRPr lang="en-US" dirty="0"/>
          </a:p>
        </p:txBody>
      </p:sp>
    </p:spTree>
    <p:extLst>
      <p:ext uri="{BB962C8B-B14F-4D97-AF65-F5344CB8AC3E}">
        <p14:creationId xmlns:p14="http://schemas.microsoft.com/office/powerpoint/2010/main" val="28724963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19C8BB5-6917-8446-A65D-AF60F6B9E545}" type="slidenum">
              <a:rPr lang="en-US" smtClean="0"/>
              <a:t>28</a:t>
            </a:fld>
            <a:endParaRPr lang="en-US" dirty="0"/>
          </a:p>
        </p:txBody>
      </p:sp>
    </p:spTree>
    <p:extLst>
      <p:ext uri="{BB962C8B-B14F-4D97-AF65-F5344CB8AC3E}">
        <p14:creationId xmlns:p14="http://schemas.microsoft.com/office/powerpoint/2010/main" val="1750533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19C8BB5-6917-8446-A65D-AF60F6B9E545}" type="slidenum">
              <a:rPr lang="en-US" smtClean="0"/>
              <a:t>29</a:t>
            </a:fld>
            <a:endParaRPr lang="en-US" dirty="0"/>
          </a:p>
        </p:txBody>
      </p:sp>
    </p:spTree>
    <p:extLst>
      <p:ext uri="{BB962C8B-B14F-4D97-AF65-F5344CB8AC3E}">
        <p14:creationId xmlns:p14="http://schemas.microsoft.com/office/powerpoint/2010/main" val="1300469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ndara" panose="020E0502030303020204" pitchFamily="34" charset="0"/>
                <a:cs typeface="Arial" panose="020B0604020202020204" pitchFamily="34" charset="0"/>
              </a:defRPr>
            </a:lvl1pPr>
            <a:lvl2pPr marL="763233" indent="-293551" eaLnBrk="0" hangingPunct="0">
              <a:defRPr>
                <a:solidFill>
                  <a:schemeClr val="tx1"/>
                </a:solidFill>
                <a:latin typeface="Candara" panose="020E0502030303020204" pitchFamily="34" charset="0"/>
                <a:cs typeface="Arial" panose="020B0604020202020204" pitchFamily="34" charset="0"/>
              </a:defRPr>
            </a:lvl2pPr>
            <a:lvl3pPr marL="1174204" indent="-234841" eaLnBrk="0" hangingPunct="0">
              <a:defRPr>
                <a:solidFill>
                  <a:schemeClr val="tx1"/>
                </a:solidFill>
                <a:latin typeface="Candara" panose="020E0502030303020204" pitchFamily="34" charset="0"/>
                <a:cs typeface="Arial" panose="020B0604020202020204" pitchFamily="34" charset="0"/>
              </a:defRPr>
            </a:lvl3pPr>
            <a:lvl4pPr marL="1643885" indent="-234841" eaLnBrk="0" hangingPunct="0">
              <a:defRPr>
                <a:solidFill>
                  <a:schemeClr val="tx1"/>
                </a:solidFill>
                <a:latin typeface="Candara" panose="020E0502030303020204" pitchFamily="34" charset="0"/>
                <a:cs typeface="Arial" panose="020B0604020202020204" pitchFamily="34" charset="0"/>
              </a:defRPr>
            </a:lvl4pPr>
            <a:lvl5pPr marL="2113567" indent="-234841" eaLnBrk="0" hangingPunct="0">
              <a:defRPr>
                <a:solidFill>
                  <a:schemeClr val="tx1"/>
                </a:solidFill>
                <a:latin typeface="Candara" panose="020E0502030303020204" pitchFamily="34" charset="0"/>
                <a:cs typeface="Arial" panose="020B0604020202020204" pitchFamily="34" charset="0"/>
              </a:defRPr>
            </a:lvl5pPr>
            <a:lvl6pPr marL="2583249" indent="-234841"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3052930" indent="-234841"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522612" indent="-234841"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3992293" indent="-234841"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pPr eaLnBrk="1" hangingPunct="1"/>
            <a:fld id="{B7C8F2C7-A349-4D05-8749-4EC3DB20628C}" type="slidenum">
              <a:rPr lang="en-US" altLang="en-US">
                <a:latin typeface="Calibri" panose="020F0502020204030204" pitchFamily="34" charset="0"/>
              </a:rPr>
              <a:pPr eaLnBrk="1" hangingPunct="1"/>
              <a:t>3</a:t>
            </a:fld>
            <a:endParaRPr lang="en-US" altLang="en-US" dirty="0">
              <a:latin typeface="Calibri" panose="020F0502020204030204" pitchFamily="34" charset="0"/>
            </a:endParaRPr>
          </a:p>
        </p:txBody>
      </p:sp>
    </p:spTree>
    <p:extLst>
      <p:ext uri="{BB962C8B-B14F-4D97-AF65-F5344CB8AC3E}">
        <p14:creationId xmlns:p14="http://schemas.microsoft.com/office/powerpoint/2010/main" val="39859476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19282991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pPr>
                <a:defRPr/>
              </a:pPr>
              <a:t>31</a:t>
            </a:fld>
            <a:endParaRPr lang="en-US" dirty="0"/>
          </a:p>
        </p:txBody>
      </p:sp>
    </p:spTree>
    <p:extLst>
      <p:ext uri="{BB962C8B-B14F-4D97-AF65-F5344CB8AC3E}">
        <p14:creationId xmlns:p14="http://schemas.microsoft.com/office/powerpoint/2010/main" val="9151158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pPr>
                <a:defRPr/>
              </a:pPr>
              <a:t>32</a:t>
            </a:fld>
            <a:endParaRPr lang="en-US" dirty="0"/>
          </a:p>
        </p:txBody>
      </p:sp>
    </p:spTree>
    <p:extLst>
      <p:ext uri="{BB962C8B-B14F-4D97-AF65-F5344CB8AC3E}">
        <p14:creationId xmlns:p14="http://schemas.microsoft.com/office/powerpoint/2010/main" val="30096060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33</a:t>
            </a:fld>
            <a:endParaRPr lang="en-US" dirty="0"/>
          </a:p>
        </p:txBody>
      </p:sp>
    </p:spTree>
    <p:extLst>
      <p:ext uri="{BB962C8B-B14F-4D97-AF65-F5344CB8AC3E}">
        <p14:creationId xmlns:p14="http://schemas.microsoft.com/office/powerpoint/2010/main" val="710460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ndara" panose="020E0502030303020204" pitchFamily="34" charset="0"/>
                <a:cs typeface="Arial" panose="020B0604020202020204" pitchFamily="34" charset="0"/>
              </a:defRPr>
            </a:lvl1pPr>
            <a:lvl2pPr marL="763233" indent="-293551" eaLnBrk="0" hangingPunct="0">
              <a:defRPr>
                <a:solidFill>
                  <a:schemeClr val="tx1"/>
                </a:solidFill>
                <a:latin typeface="Candara" panose="020E0502030303020204" pitchFamily="34" charset="0"/>
                <a:cs typeface="Arial" panose="020B0604020202020204" pitchFamily="34" charset="0"/>
              </a:defRPr>
            </a:lvl2pPr>
            <a:lvl3pPr marL="1174204" indent="-234841" eaLnBrk="0" hangingPunct="0">
              <a:defRPr>
                <a:solidFill>
                  <a:schemeClr val="tx1"/>
                </a:solidFill>
                <a:latin typeface="Candara" panose="020E0502030303020204" pitchFamily="34" charset="0"/>
                <a:cs typeface="Arial" panose="020B0604020202020204" pitchFamily="34" charset="0"/>
              </a:defRPr>
            </a:lvl3pPr>
            <a:lvl4pPr marL="1643885" indent="-234841" eaLnBrk="0" hangingPunct="0">
              <a:defRPr>
                <a:solidFill>
                  <a:schemeClr val="tx1"/>
                </a:solidFill>
                <a:latin typeface="Candara" panose="020E0502030303020204" pitchFamily="34" charset="0"/>
                <a:cs typeface="Arial" panose="020B0604020202020204" pitchFamily="34" charset="0"/>
              </a:defRPr>
            </a:lvl4pPr>
            <a:lvl5pPr marL="2113567" indent="-234841" eaLnBrk="0" hangingPunct="0">
              <a:defRPr>
                <a:solidFill>
                  <a:schemeClr val="tx1"/>
                </a:solidFill>
                <a:latin typeface="Candara" panose="020E0502030303020204" pitchFamily="34" charset="0"/>
                <a:cs typeface="Arial" panose="020B0604020202020204" pitchFamily="34" charset="0"/>
              </a:defRPr>
            </a:lvl5pPr>
            <a:lvl6pPr marL="2583249" indent="-234841"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6pPr>
            <a:lvl7pPr marL="3052930" indent="-234841"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7pPr>
            <a:lvl8pPr marL="3522612" indent="-234841"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8pPr>
            <a:lvl9pPr marL="3992293" indent="-234841" eaLnBrk="0" fontAlgn="base" hangingPunct="0">
              <a:spcBef>
                <a:spcPct val="0"/>
              </a:spcBef>
              <a:spcAft>
                <a:spcPct val="0"/>
              </a:spcAft>
              <a:defRPr>
                <a:solidFill>
                  <a:schemeClr val="tx1"/>
                </a:solidFill>
                <a:latin typeface="Candara" panose="020E0502030303020204" pitchFamily="34" charset="0"/>
                <a:cs typeface="Arial" panose="020B0604020202020204" pitchFamily="34" charset="0"/>
              </a:defRPr>
            </a:lvl9pPr>
          </a:lstStyle>
          <a:p>
            <a:pPr eaLnBrk="1" hangingPunct="1"/>
            <a:fld id="{A5ED3C6C-5403-486A-A76B-245F6A9DFC79}" type="slidenum">
              <a:rPr lang="en-US" altLang="en-US">
                <a:latin typeface="Calibri" panose="020F0502020204030204" pitchFamily="34" charset="0"/>
              </a:rPr>
              <a:pPr eaLnBrk="1" hangingPunct="1"/>
              <a:t>34</a:t>
            </a:fld>
            <a:endParaRPr lang="en-US" altLang="en-US" dirty="0">
              <a:latin typeface="Calibri" panose="020F0502020204030204" pitchFamily="34" charset="0"/>
            </a:endParaRPr>
          </a:p>
        </p:txBody>
      </p:sp>
    </p:spTree>
    <p:extLst>
      <p:ext uri="{BB962C8B-B14F-4D97-AF65-F5344CB8AC3E}">
        <p14:creationId xmlns:p14="http://schemas.microsoft.com/office/powerpoint/2010/main" val="21425258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19C8BB5-6917-8446-A65D-AF60F6B9E545}" type="slidenum">
              <a:rPr lang="en-US" smtClean="0"/>
              <a:t>35</a:t>
            </a:fld>
            <a:endParaRPr lang="en-US" dirty="0"/>
          </a:p>
        </p:txBody>
      </p:sp>
    </p:spTree>
    <p:extLst>
      <p:ext uri="{BB962C8B-B14F-4D97-AF65-F5344CB8AC3E}">
        <p14:creationId xmlns:p14="http://schemas.microsoft.com/office/powerpoint/2010/main" val="19869711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19C8BB5-6917-8446-A65D-AF60F6B9E545}" type="slidenum">
              <a:rPr lang="en-US" smtClean="0"/>
              <a:t>36</a:t>
            </a:fld>
            <a:endParaRPr lang="en-US" dirty="0"/>
          </a:p>
        </p:txBody>
      </p:sp>
    </p:spTree>
    <p:extLst>
      <p:ext uri="{BB962C8B-B14F-4D97-AF65-F5344CB8AC3E}">
        <p14:creationId xmlns:p14="http://schemas.microsoft.com/office/powerpoint/2010/main" val="24422851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pPr>
                <a:defRPr/>
              </a:pPr>
              <a:t>37</a:t>
            </a:fld>
            <a:endParaRPr lang="en-US" dirty="0"/>
          </a:p>
        </p:txBody>
      </p:sp>
    </p:spTree>
    <p:extLst>
      <p:ext uri="{BB962C8B-B14F-4D97-AF65-F5344CB8AC3E}">
        <p14:creationId xmlns:p14="http://schemas.microsoft.com/office/powerpoint/2010/main" val="4910111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pPr>
                <a:defRPr/>
              </a:pPr>
              <a:t>38</a:t>
            </a:fld>
            <a:endParaRPr lang="en-US" dirty="0"/>
          </a:p>
        </p:txBody>
      </p:sp>
    </p:spTree>
    <p:extLst>
      <p:ext uri="{BB962C8B-B14F-4D97-AF65-F5344CB8AC3E}">
        <p14:creationId xmlns:p14="http://schemas.microsoft.com/office/powerpoint/2010/main" val="36232650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19C8BB5-6917-8446-A65D-AF60F6B9E545}" type="slidenum">
              <a:rPr lang="en-US" smtClean="0"/>
              <a:t>39</a:t>
            </a:fld>
            <a:endParaRPr lang="en-US" dirty="0"/>
          </a:p>
        </p:txBody>
      </p:sp>
    </p:spTree>
    <p:extLst>
      <p:ext uri="{BB962C8B-B14F-4D97-AF65-F5344CB8AC3E}">
        <p14:creationId xmlns:p14="http://schemas.microsoft.com/office/powerpoint/2010/main" val="2884109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39363">
              <a:defRPr/>
            </a:pPr>
            <a:r>
              <a:rPr lang="en-US" dirty="0" smtClean="0"/>
              <a:t>When </a:t>
            </a:r>
            <a:r>
              <a:rPr lang="en-US" dirty="0"/>
              <a:t>a student turns 18 years old, or enters a postsecondary institution at any age, the rights under FERPA transfer from the parents to the student (“eligible student”). </a:t>
            </a:r>
          </a:p>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4</a:t>
            </a:fld>
            <a:endParaRPr lang="en-US" dirty="0"/>
          </a:p>
        </p:txBody>
      </p:sp>
    </p:spTree>
    <p:extLst>
      <p:ext uri="{BB962C8B-B14F-4D97-AF65-F5344CB8AC3E}">
        <p14:creationId xmlns:p14="http://schemas.microsoft.com/office/powerpoint/2010/main" val="168854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One of the most used exceptions to FERPA’s general consent rule is the disclosure of PII from education records to “school officials” within your school that have a “legitimate educational interest.”  </a:t>
            </a:r>
          </a:p>
          <a:p>
            <a:endParaRPr lang="en-US" dirty="0" smtClean="0"/>
          </a:p>
          <a:p>
            <a:r>
              <a:rPr lang="en-US" dirty="0" smtClean="0"/>
              <a:t>Of course, this disclosure happens every day in the life of a school.  But it’s important that you understand this provision and your school’s responsibility to make sure it’s followed properly.</a:t>
            </a:r>
          </a:p>
          <a:p>
            <a:endParaRPr lang="en-US" dirty="0" smtClean="0"/>
          </a:p>
          <a:p>
            <a:r>
              <a:rPr lang="en-US" dirty="0" smtClean="0"/>
              <a:t>A school official is generally thought to have a “legitimate educational interest” if the official needs to review an education record in order do their job, to fulfill his or her professional responsibility. </a:t>
            </a:r>
          </a:p>
          <a:p>
            <a:endParaRPr lang="en-US" dirty="0" smtClean="0"/>
          </a:p>
          <a:p>
            <a:r>
              <a:rPr lang="en-US" dirty="0" smtClean="0"/>
              <a:t>SW – maybe delete this sentence</a:t>
            </a:r>
            <a:r>
              <a:rPr lang="en-US" baseline="0" dirty="0" smtClean="0"/>
              <a:t> - </a:t>
            </a:r>
            <a:r>
              <a:rPr lang="en-US" dirty="0" smtClean="0"/>
              <a:t>We have a model notification on our website for both LEAs and postsecondary institutions.</a:t>
            </a:r>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pPr>
                <a:defRPr/>
              </a:pPr>
              <a:t>40</a:t>
            </a:fld>
            <a:endParaRPr lang="en-US" dirty="0"/>
          </a:p>
        </p:txBody>
      </p:sp>
    </p:spTree>
    <p:extLst>
      <p:ext uri="{BB962C8B-B14F-4D97-AF65-F5344CB8AC3E}">
        <p14:creationId xmlns:p14="http://schemas.microsoft.com/office/powerpoint/2010/main" val="4692158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pPr>
                <a:defRPr/>
              </a:pPr>
              <a:t>41</a:t>
            </a:fld>
            <a:endParaRPr lang="en-US" dirty="0"/>
          </a:p>
        </p:txBody>
      </p:sp>
    </p:spTree>
    <p:extLst>
      <p:ext uri="{BB962C8B-B14F-4D97-AF65-F5344CB8AC3E}">
        <p14:creationId xmlns:p14="http://schemas.microsoft.com/office/powerpoint/2010/main" val="37224212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pPr>
                <a:defRPr/>
              </a:pPr>
              <a:t>42</a:t>
            </a:fld>
            <a:endParaRPr lang="en-US" dirty="0"/>
          </a:p>
        </p:txBody>
      </p:sp>
    </p:spTree>
    <p:extLst>
      <p:ext uri="{BB962C8B-B14F-4D97-AF65-F5344CB8AC3E}">
        <p14:creationId xmlns:p14="http://schemas.microsoft.com/office/powerpoint/2010/main" val="33661765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normAutofit/>
          </a:bodyPr>
          <a:lstStyle/>
          <a:p>
            <a:pPr eaLnBrk="1" hangingPunct="1">
              <a:spcBef>
                <a:spcPct val="0"/>
              </a:spcBef>
            </a:pPr>
            <a:r>
              <a:rPr lang="en-US" baseline="0" dirty="0" smtClean="0"/>
              <a:t>I am wondering if we can describe how this may occur? Like an ECID – we could ask who has an ECID – and briefly discuss</a:t>
            </a:r>
          </a:p>
        </p:txBody>
      </p:sp>
      <p:sp>
        <p:nvSpPr>
          <p:cNvPr id="4" name="Slide Number Placeholder 3"/>
          <p:cNvSpPr>
            <a:spLocks noGrp="1"/>
          </p:cNvSpPr>
          <p:nvPr>
            <p:ph type="sldNum" sz="quarter" idx="5"/>
          </p:nvPr>
        </p:nvSpPr>
        <p:spPr/>
        <p:txBody>
          <a:bodyPr/>
          <a:lstStyle/>
          <a:p>
            <a:pPr>
              <a:defRPr/>
            </a:pPr>
            <a:fld id="{6934F5AE-8201-4145-B683-655907AC8E71}" type="slidenum">
              <a:rPr lang="en-US" smtClean="0"/>
              <a:pPr>
                <a:defRPr/>
              </a:pPr>
              <a:t>43</a:t>
            </a:fld>
            <a:endParaRPr lang="en-US" dirty="0"/>
          </a:p>
        </p:txBody>
      </p:sp>
    </p:spTree>
    <p:extLst>
      <p:ext uri="{BB962C8B-B14F-4D97-AF65-F5344CB8AC3E}">
        <p14:creationId xmlns:p14="http://schemas.microsoft.com/office/powerpoint/2010/main" val="26380063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defTabSz="949180">
              <a:spcBef>
                <a:spcPct val="0"/>
              </a:spcBef>
              <a:defRPr/>
            </a:pPr>
            <a:r>
              <a:rPr lang="en-US" dirty="0" err="1" smtClean="0"/>
              <a:t>Dept</a:t>
            </a:r>
            <a:r>
              <a:rPr lang="en-US" baseline="0" dirty="0" smtClean="0"/>
              <a:t> has stated they do not generally want EC to use studies – I will add slide that has the </a:t>
            </a:r>
            <a:r>
              <a:rPr lang="en-US" baseline="0" dirty="0" err="1" smtClean="0"/>
              <a:t>Dept</a:t>
            </a:r>
            <a:r>
              <a:rPr lang="en-US" baseline="0" dirty="0" smtClean="0"/>
              <a:t> language they gave us</a:t>
            </a:r>
            <a:endParaRPr lang="en-US" dirty="0" smtClean="0"/>
          </a:p>
          <a:p>
            <a:pPr eaLnBrk="1" hangingPunct="1">
              <a:spcBef>
                <a:spcPct val="0"/>
              </a:spcBef>
            </a:pPr>
            <a:endParaRPr lang="en-US" dirty="0" smtClean="0"/>
          </a:p>
        </p:txBody>
      </p:sp>
      <p:sp>
        <p:nvSpPr>
          <p:cNvPr id="4" name="Slide Number Placeholder 3"/>
          <p:cNvSpPr>
            <a:spLocks noGrp="1"/>
          </p:cNvSpPr>
          <p:nvPr>
            <p:ph type="sldNum" sz="quarter" idx="5"/>
          </p:nvPr>
        </p:nvSpPr>
        <p:spPr/>
        <p:txBody>
          <a:bodyPr/>
          <a:lstStyle/>
          <a:p>
            <a:pPr>
              <a:defRPr/>
            </a:pPr>
            <a:fld id="{6934F5AE-8201-4145-B683-655907AC8E71}" type="slidenum">
              <a:rPr lang="en-US" smtClean="0"/>
              <a:pPr>
                <a:defRPr/>
              </a:pPr>
              <a:t>44</a:t>
            </a:fld>
            <a:endParaRPr lang="en-US" dirty="0"/>
          </a:p>
        </p:txBody>
      </p:sp>
      <p:sp>
        <p:nvSpPr>
          <p:cNvPr id="6" name="Notes Placeholder 2"/>
          <p:cNvSpPr txBox="1">
            <a:spLocks/>
          </p:cNvSpPr>
          <p:nvPr/>
        </p:nvSpPr>
        <p:spPr bwMode="auto">
          <a:xfrm>
            <a:off x="854287" y="4683654"/>
            <a:ext cx="5795338" cy="4287586"/>
          </a:xfrm>
          <a:prstGeom prst="rect">
            <a:avLst/>
          </a:prstGeom>
          <a:noFill/>
        </p:spPr>
        <p:txBody>
          <a:bodyPr vert="horz" wrap="square" lIns="94018" tIns="47007" rIns="94018" bIns="47007" numCol="1" rtlCol="0" anchor="t" anchorCtr="0" compatLnSpc="1">
            <a:prstTxWarp prst="textNoShape">
              <a:avLst/>
            </a:prstTxWarp>
            <a:normAutofit/>
          </a:bodyPr>
          <a:lst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177645" indent="-177645">
              <a:buFont typeface="Arial" pitchFamily="34" charset="0"/>
              <a:buChar char="•"/>
            </a:pPr>
            <a:r>
              <a:rPr lang="en-US" dirty="0"/>
              <a:t>There is no research exception per se under FERPA.  However, there is an exception for the conducting of studies.  LEAs may enter into agreements with organizations for studies conducted for or on their behalf for specific purposes.  Also, the December regulations amended FERPA to clarify that the entities listed in § 99.31(a)(3) of the regulations – such as an SEA -- are not prevented from redisclosing PII from education records as part of agreements with researchers to conduct studies for, or on behalf of, educational agencies.</a:t>
            </a:r>
          </a:p>
          <a:p>
            <a:pPr marL="177645" indent="-177645">
              <a:buFont typeface="Arial" pitchFamily="34" charset="0"/>
              <a:buChar char="•"/>
            </a:pPr>
            <a:r>
              <a:rPr lang="en-US" dirty="0"/>
              <a:t>Studies must be for the purpose of developing, validating, or administering predictive tests;  or administering student aid programs; or improving instruction.</a:t>
            </a:r>
          </a:p>
          <a:p>
            <a:pPr marL="177645" indent="-177645">
              <a:buFont typeface="Arial" pitchFamily="34" charset="0"/>
              <a:buChar char="•"/>
            </a:pPr>
            <a:r>
              <a:rPr lang="en-US" dirty="0"/>
              <a:t>Further, the 2011 regulations clarified that “for, or on behalf of” does not require the assent of or express approval by the original disclosing educational agency.  For example, it is not necessary for an SEA to secure the approval of an LEA prior to making redisclosures for, or on behalf of the LEA, so long as the SEA is acting with express or implied legal authority and for the benefit of the LEA.</a:t>
            </a:r>
          </a:p>
          <a:p>
            <a:pPr eaLnBrk="1" hangingPunct="1">
              <a:spcBef>
                <a:spcPct val="0"/>
              </a:spcBef>
            </a:pPr>
            <a:endParaRPr lang="en-US" dirty="0" smtClean="0"/>
          </a:p>
        </p:txBody>
      </p:sp>
      <p:sp>
        <p:nvSpPr>
          <p:cNvPr id="2" name="TextBox 1"/>
          <p:cNvSpPr txBox="1"/>
          <p:nvPr>
            <p:custDataLst>
              <p:tags r:id="rId1"/>
            </p:custDataLst>
          </p:nvPr>
        </p:nvSpPr>
        <p:spPr>
          <a:xfrm>
            <a:off x="0" y="0"/>
            <a:ext cx="3931708" cy="371852"/>
          </a:xfrm>
          <a:prstGeom prst="rect">
            <a:avLst/>
          </a:prstGeom>
          <a:noFill/>
        </p:spPr>
        <p:txBody>
          <a:bodyPr vert="horz" lIns="93936" tIns="46968" rIns="93936" bIns="46968" rtlCol="0">
            <a:spAutoFit/>
          </a:bodyPr>
          <a:lstStyle/>
          <a:p>
            <a:endParaRPr lang="en-US" dirty="0"/>
          </a:p>
        </p:txBody>
      </p:sp>
    </p:spTree>
    <p:extLst>
      <p:ext uri="{BB962C8B-B14F-4D97-AF65-F5344CB8AC3E}">
        <p14:creationId xmlns:p14="http://schemas.microsoft.com/office/powerpoint/2010/main" val="25407355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defTabSz="897193">
              <a:spcBef>
                <a:spcPct val="0"/>
              </a:spcBef>
              <a:defRPr/>
            </a:pPr>
            <a:r>
              <a:rPr lang="en-US" dirty="0" smtClean="0"/>
              <a:t>here is the language from </a:t>
            </a:r>
            <a:r>
              <a:rPr lang="en-US" dirty="0" err="1" smtClean="0"/>
              <a:t>Dept</a:t>
            </a:r>
            <a:endParaRPr lang="en-US" dirty="0" smtClean="0"/>
          </a:p>
        </p:txBody>
      </p:sp>
      <p:sp>
        <p:nvSpPr>
          <p:cNvPr id="4" name="Slide Number Placeholder 3"/>
          <p:cNvSpPr>
            <a:spLocks noGrp="1"/>
          </p:cNvSpPr>
          <p:nvPr>
            <p:ph type="sldNum" sz="quarter" idx="5"/>
          </p:nvPr>
        </p:nvSpPr>
        <p:spPr/>
        <p:txBody>
          <a:bodyPr/>
          <a:lstStyle/>
          <a:p>
            <a:pPr>
              <a:defRPr/>
            </a:pPr>
            <a:fld id="{6934F5AE-8201-4145-B683-655907AC8E71}" type="slidenum">
              <a:rPr lang="en-US" smtClean="0">
                <a:solidFill>
                  <a:prstClr val="black"/>
                </a:solidFill>
              </a:rPr>
              <a:pPr>
                <a:defRPr/>
              </a:pPr>
              <a:t>45</a:t>
            </a:fld>
            <a:endParaRPr lang="en-US" dirty="0">
              <a:solidFill>
                <a:prstClr val="black"/>
              </a:solidFill>
            </a:endParaRPr>
          </a:p>
        </p:txBody>
      </p:sp>
    </p:spTree>
    <p:extLst>
      <p:ext uri="{BB962C8B-B14F-4D97-AF65-F5344CB8AC3E}">
        <p14:creationId xmlns:p14="http://schemas.microsoft.com/office/powerpoint/2010/main" val="32451353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46</a:t>
            </a:fld>
            <a:endParaRPr lang="en-US" dirty="0"/>
          </a:p>
        </p:txBody>
      </p:sp>
    </p:spTree>
    <p:extLst>
      <p:ext uri="{BB962C8B-B14F-4D97-AF65-F5344CB8AC3E}">
        <p14:creationId xmlns:p14="http://schemas.microsoft.com/office/powerpoint/2010/main" val="41505697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47</a:t>
            </a:fld>
            <a:endParaRPr lang="en-US" dirty="0"/>
          </a:p>
        </p:txBody>
      </p:sp>
    </p:spTree>
    <p:extLst>
      <p:ext uri="{BB962C8B-B14F-4D97-AF65-F5344CB8AC3E}">
        <p14:creationId xmlns:p14="http://schemas.microsoft.com/office/powerpoint/2010/main" val="18267415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 -added</a:t>
            </a:r>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48</a:t>
            </a:fld>
            <a:endParaRPr lang="en-US" dirty="0"/>
          </a:p>
        </p:txBody>
      </p:sp>
    </p:spTree>
    <p:extLst>
      <p:ext uri="{BB962C8B-B14F-4D97-AF65-F5344CB8AC3E}">
        <p14:creationId xmlns:p14="http://schemas.microsoft.com/office/powerpoint/2010/main" val="9406750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49</a:t>
            </a:fld>
            <a:endParaRPr lang="en-US" dirty="0"/>
          </a:p>
        </p:txBody>
      </p:sp>
    </p:spTree>
    <p:extLst>
      <p:ext uri="{BB962C8B-B14F-4D97-AF65-F5344CB8AC3E}">
        <p14:creationId xmlns:p14="http://schemas.microsoft.com/office/powerpoint/2010/main" val="1417189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31525295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50</a:t>
            </a:fld>
            <a:endParaRPr lang="en-US" dirty="0"/>
          </a:p>
        </p:txBody>
      </p:sp>
    </p:spTree>
    <p:extLst>
      <p:ext uri="{BB962C8B-B14F-4D97-AF65-F5344CB8AC3E}">
        <p14:creationId xmlns:p14="http://schemas.microsoft.com/office/powerpoint/2010/main" val="23692316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51</a:t>
            </a:fld>
            <a:endParaRPr lang="en-US" dirty="0"/>
          </a:p>
        </p:txBody>
      </p:sp>
    </p:spTree>
    <p:extLst>
      <p:ext uri="{BB962C8B-B14F-4D97-AF65-F5344CB8AC3E}">
        <p14:creationId xmlns:p14="http://schemas.microsoft.com/office/powerpoint/2010/main" val="3732921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52</a:t>
            </a:fld>
            <a:endParaRPr lang="en-US" dirty="0"/>
          </a:p>
        </p:txBody>
      </p:sp>
    </p:spTree>
    <p:extLst>
      <p:ext uri="{BB962C8B-B14F-4D97-AF65-F5344CB8AC3E}">
        <p14:creationId xmlns:p14="http://schemas.microsoft.com/office/powerpoint/2010/main" val="11795772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19C8BB5-6917-8446-A65D-AF60F6B9E545}" type="slidenum">
              <a:rPr lang="en-US" smtClean="0"/>
              <a:t>53</a:t>
            </a:fld>
            <a:endParaRPr lang="en-US" dirty="0"/>
          </a:p>
        </p:txBody>
      </p:sp>
    </p:spTree>
    <p:extLst>
      <p:ext uri="{BB962C8B-B14F-4D97-AF65-F5344CB8AC3E}">
        <p14:creationId xmlns:p14="http://schemas.microsoft.com/office/powerpoint/2010/main" val="22928365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SW added</a:t>
            </a:r>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B17F85-261E-4952-973E-7EFA9F76D471}" type="slidenum">
              <a:rPr lang="en-US">
                <a:solidFill>
                  <a:srgbClr val="000000"/>
                </a:solidFill>
                <a:cs typeface="Arial" charset="0"/>
              </a:rPr>
              <a:pPr fontAlgn="base">
                <a:spcBef>
                  <a:spcPct val="0"/>
                </a:spcBef>
                <a:spcAft>
                  <a:spcPct val="0"/>
                </a:spcAft>
              </a:pPr>
              <a:t>54</a:t>
            </a:fld>
            <a:endParaRPr lang="en-US">
              <a:solidFill>
                <a:srgbClr val="000000"/>
              </a:solidFill>
              <a:cs typeface="Arial" charset="0"/>
            </a:endParaRPr>
          </a:p>
        </p:txBody>
      </p:sp>
    </p:spTree>
    <p:extLst>
      <p:ext uri="{BB962C8B-B14F-4D97-AF65-F5344CB8AC3E}">
        <p14:creationId xmlns:p14="http://schemas.microsoft.com/office/powerpoint/2010/main" val="40189879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A97A06-8374-482B-AD8D-90E9FDDADFA6}" type="slidenum">
              <a:rPr lang="en-US" smtClean="0"/>
              <a:t>55</a:t>
            </a:fld>
            <a:endParaRPr lang="en-US" dirty="0"/>
          </a:p>
        </p:txBody>
      </p:sp>
    </p:spTree>
    <p:extLst>
      <p:ext uri="{BB962C8B-B14F-4D97-AF65-F5344CB8AC3E}">
        <p14:creationId xmlns:p14="http://schemas.microsoft.com/office/powerpoint/2010/main" val="16595158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A97A06-8374-482B-AD8D-90E9FDDADFA6}" type="slidenum">
              <a:rPr lang="en-US" smtClean="0"/>
              <a:t>56</a:t>
            </a:fld>
            <a:endParaRPr lang="en-US" dirty="0"/>
          </a:p>
        </p:txBody>
      </p:sp>
    </p:spTree>
    <p:extLst>
      <p:ext uri="{BB962C8B-B14F-4D97-AF65-F5344CB8AC3E}">
        <p14:creationId xmlns:p14="http://schemas.microsoft.com/office/powerpoint/2010/main" val="26831061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endParaRPr lang="en-US" dirty="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CF5386-6C27-450A-BD58-357A444515FA}" type="slidenum">
              <a:rPr lang="en-US" smtClean="0"/>
              <a:pPr/>
              <a:t>57</a:t>
            </a:fld>
            <a:endParaRPr lang="en-US" dirty="0" smtClean="0"/>
          </a:p>
        </p:txBody>
      </p:sp>
    </p:spTree>
    <p:extLst>
      <p:ext uri="{BB962C8B-B14F-4D97-AF65-F5344CB8AC3E}">
        <p14:creationId xmlns:p14="http://schemas.microsoft.com/office/powerpoint/2010/main" val="10230868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19C8BB5-6917-8446-A65D-AF60F6B9E545}" type="slidenum">
              <a:rPr lang="en-US" smtClean="0"/>
              <a:t>58</a:t>
            </a:fld>
            <a:endParaRPr lang="en-US" dirty="0"/>
          </a:p>
        </p:txBody>
      </p:sp>
    </p:spTree>
    <p:extLst>
      <p:ext uri="{BB962C8B-B14F-4D97-AF65-F5344CB8AC3E}">
        <p14:creationId xmlns:p14="http://schemas.microsoft.com/office/powerpoint/2010/main" val="10994689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19C8BB5-6917-8446-A65D-AF60F6B9E545}" type="slidenum">
              <a:rPr lang="en-US" smtClean="0"/>
              <a:t>60</a:t>
            </a:fld>
            <a:endParaRPr lang="en-US" dirty="0"/>
          </a:p>
        </p:txBody>
      </p:sp>
    </p:spTree>
    <p:extLst>
      <p:ext uri="{BB962C8B-B14F-4D97-AF65-F5344CB8AC3E}">
        <p14:creationId xmlns:p14="http://schemas.microsoft.com/office/powerpoint/2010/main" val="1927153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36031398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A97A06-8374-482B-AD8D-90E9FDDADFA6}" type="slidenum">
              <a:rPr lang="en-US" smtClean="0"/>
              <a:t>61</a:t>
            </a:fld>
            <a:endParaRPr lang="en-US" dirty="0"/>
          </a:p>
        </p:txBody>
      </p:sp>
    </p:spTree>
    <p:extLst>
      <p:ext uri="{BB962C8B-B14F-4D97-AF65-F5344CB8AC3E}">
        <p14:creationId xmlns:p14="http://schemas.microsoft.com/office/powerpoint/2010/main" val="31736831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A97A06-8374-482B-AD8D-90E9FDDADFA6}" type="slidenum">
              <a:rPr lang="en-US" smtClean="0"/>
              <a:t>62</a:t>
            </a:fld>
            <a:endParaRPr lang="en-US" dirty="0"/>
          </a:p>
        </p:txBody>
      </p:sp>
    </p:spTree>
    <p:extLst>
      <p:ext uri="{BB962C8B-B14F-4D97-AF65-F5344CB8AC3E}">
        <p14:creationId xmlns:p14="http://schemas.microsoft.com/office/powerpoint/2010/main" val="2289068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A97A06-8374-482B-AD8D-90E9FDDADFA6}" type="slidenum">
              <a:rPr lang="en-US" smtClean="0"/>
              <a:t>63</a:t>
            </a:fld>
            <a:endParaRPr lang="en-US" dirty="0"/>
          </a:p>
        </p:txBody>
      </p:sp>
    </p:spTree>
    <p:extLst>
      <p:ext uri="{BB962C8B-B14F-4D97-AF65-F5344CB8AC3E}">
        <p14:creationId xmlns:p14="http://schemas.microsoft.com/office/powerpoint/2010/main" val="251892414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Instructions to presenters: This slide is to be included as the last slide in your deck but you are not expected to show it to the audience. Please be sure to delete these instructions from this slide’s notes page in your presentation.</a:t>
            </a:r>
          </a:p>
        </p:txBody>
      </p:sp>
      <p:sp>
        <p:nvSpPr>
          <p:cNvPr id="4" name="Slide Number Placeholder 3"/>
          <p:cNvSpPr>
            <a:spLocks noGrp="1"/>
          </p:cNvSpPr>
          <p:nvPr>
            <p:ph type="sldNum" sz="quarter" idx="10"/>
          </p:nvPr>
        </p:nvSpPr>
        <p:spPr/>
        <p:txBody>
          <a:bodyPr/>
          <a:lstStyle/>
          <a:p>
            <a:fld id="{5E69EC22-8000-4A01-AE86-242F21553022}" type="slidenum">
              <a:rPr lang="en-US" smtClean="0"/>
              <a:t>64</a:t>
            </a:fld>
            <a:endParaRPr lang="en-US" dirty="0"/>
          </a:p>
        </p:txBody>
      </p:sp>
    </p:spTree>
    <p:extLst>
      <p:ext uri="{BB962C8B-B14F-4D97-AF65-F5344CB8AC3E}">
        <p14:creationId xmlns:p14="http://schemas.microsoft.com/office/powerpoint/2010/main" val="723360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719C8BB5-6917-8446-A65D-AF60F6B9E545}" type="slidenum">
              <a:rPr lang="en-US" smtClean="0"/>
              <a:t>7</a:t>
            </a:fld>
            <a:endParaRPr lang="en-US" dirty="0"/>
          </a:p>
        </p:txBody>
      </p:sp>
    </p:spTree>
    <p:extLst>
      <p:ext uri="{BB962C8B-B14F-4D97-AF65-F5344CB8AC3E}">
        <p14:creationId xmlns:p14="http://schemas.microsoft.com/office/powerpoint/2010/main" val="342752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4263" y="692150"/>
            <a:ext cx="4622800" cy="3467100"/>
          </a:xfrm>
          <a:prstGeom prst="rect">
            <a:avLst/>
          </a:prstGeom>
        </p:spPr>
      </p:sp>
      <p:sp>
        <p:nvSpPr>
          <p:cNvPr id="3" name="Notes Placeholder 2"/>
          <p:cNvSpPr>
            <a:spLocks noGrp="1"/>
          </p:cNvSpPr>
          <p:nvPr>
            <p:ph type="body" idx="1"/>
            <p:custDataLst>
              <p:tags r:id="rId1"/>
            </p:custDataLst>
          </p:nvPr>
        </p:nvSpPr>
        <p:spPr/>
        <p:txBody>
          <a:bodyPr/>
          <a:lstStyle/>
          <a:p>
            <a:pPr marL="169971" indent="-169971">
              <a:buFont typeface="Arial" panose="020B0604020202020204" pitchFamily="34" charset="0"/>
              <a:buChar char="•"/>
            </a:pPr>
            <a:r>
              <a:rPr lang="en-US" dirty="0"/>
              <a:t>Elementary and secondary schools that receive funds under any program administered by the Secretary of Education</a:t>
            </a:r>
          </a:p>
          <a:p>
            <a:pPr marL="169971" indent="-169971">
              <a:buFont typeface="Arial" panose="020B0604020202020204" pitchFamily="34" charset="0"/>
              <a:buChar char="•"/>
            </a:pPr>
            <a:r>
              <a:rPr lang="en-US" dirty="0"/>
              <a:t>Postsecondary institutions that receive funds under any program administered by the Secretary of Education</a:t>
            </a:r>
          </a:p>
          <a:p>
            <a:pPr marL="169971" indent="-169971">
              <a:buFont typeface="Arial" panose="020B0604020202020204" pitchFamily="34" charset="0"/>
              <a:buChar char="•"/>
            </a:pPr>
            <a:r>
              <a:rPr lang="en-US" dirty="0"/>
              <a:t>Most private schools at the elementary, </a:t>
            </a:r>
            <a:r>
              <a:rPr lang="en-US" dirty="0" smtClean="0"/>
              <a:t>secondary </a:t>
            </a:r>
            <a:r>
              <a:rPr lang="en-US" dirty="0"/>
              <a:t>levels do not receive such funds and are, therefore, not subject to FERPA.</a:t>
            </a:r>
          </a:p>
          <a:p>
            <a:pPr defTabSz="897756">
              <a:defRPr/>
            </a:pPr>
            <a:endParaRPr lang="en-US" dirty="0" smtClean="0"/>
          </a:p>
          <a:p>
            <a:pPr defTabSz="897756">
              <a:defRPr/>
            </a:pPr>
            <a:endParaRPr lang="en-US" dirty="0"/>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pPr>
                <a:defRPr/>
              </a:pPr>
              <a:t>8</a:t>
            </a:fld>
            <a:endParaRPr lang="en-US" dirty="0"/>
          </a:p>
        </p:txBody>
      </p:sp>
    </p:spTree>
    <p:extLst>
      <p:ext uri="{BB962C8B-B14F-4D97-AF65-F5344CB8AC3E}">
        <p14:creationId xmlns:p14="http://schemas.microsoft.com/office/powerpoint/2010/main" val="968712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 – added this one</a:t>
            </a:r>
            <a:endParaRPr lang="en-US" dirty="0"/>
          </a:p>
        </p:txBody>
      </p:sp>
      <p:sp>
        <p:nvSpPr>
          <p:cNvPr id="4" name="Slide Number Placeholder 3"/>
          <p:cNvSpPr>
            <a:spLocks noGrp="1"/>
          </p:cNvSpPr>
          <p:nvPr>
            <p:ph type="sldNum" sz="quarter" idx="10"/>
          </p:nvPr>
        </p:nvSpPr>
        <p:spPr/>
        <p:txBody>
          <a:bodyPr/>
          <a:lstStyle/>
          <a:p>
            <a:fld id="{94A97A06-8374-482B-AD8D-90E9FDDADFA6}" type="slidenum">
              <a:rPr lang="en-US" smtClean="0"/>
              <a:t>9</a:t>
            </a:fld>
            <a:endParaRPr lang="en-US" dirty="0"/>
          </a:p>
        </p:txBody>
      </p:sp>
    </p:spTree>
    <p:extLst>
      <p:ext uri="{BB962C8B-B14F-4D97-AF65-F5344CB8AC3E}">
        <p14:creationId xmlns:p14="http://schemas.microsoft.com/office/powerpoint/2010/main" val="23472162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descr="background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p:cNvSpPr/>
          <p:nvPr userDrawn="1"/>
        </p:nvSpPr>
        <p:spPr>
          <a:xfrm>
            <a:off x="0" y="4127751"/>
            <a:ext cx="9144000" cy="796674"/>
          </a:xfrm>
          <a:prstGeom prst="rect">
            <a:avLst/>
          </a:prstGeom>
          <a:solidFill>
            <a:srgbClr val="0D466E">
              <a:alpha val="6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1" y="1613536"/>
            <a:ext cx="9144000" cy="2514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022600" y="1754703"/>
            <a:ext cx="5816600" cy="2247702"/>
          </a:xfrm>
        </p:spPr>
        <p:txBody>
          <a:bodyPr anchor="ctr" anchorCtr="0">
            <a:normAutofit/>
          </a:bodyPr>
          <a:lstStyle>
            <a:lvl1pPr algn="l">
              <a:defRPr sz="3600" b="1" i="0">
                <a:solidFill>
                  <a:srgbClr val="0D466E"/>
                </a:solidFill>
                <a:latin typeface="Corbel"/>
                <a:cs typeface="Corbel"/>
              </a:defRPr>
            </a:lvl1pPr>
          </a:lstStyle>
          <a:p>
            <a:r>
              <a:rPr lang="en-US" smtClean="0"/>
              <a:t>Click to edit Master title style</a:t>
            </a:r>
            <a:endParaRPr lang="en-US" dirty="0"/>
          </a:p>
        </p:txBody>
      </p:sp>
      <p:sp>
        <p:nvSpPr>
          <p:cNvPr id="3" name="Subtitle 2"/>
          <p:cNvSpPr>
            <a:spLocks noGrp="1"/>
          </p:cNvSpPr>
          <p:nvPr>
            <p:ph type="subTitle" idx="1"/>
          </p:nvPr>
        </p:nvSpPr>
        <p:spPr>
          <a:xfrm>
            <a:off x="0" y="4271184"/>
            <a:ext cx="9144000" cy="457200"/>
          </a:xfrm>
        </p:spPr>
        <p:txBody>
          <a:bodyPr anchor="ctr" anchorCtr="0">
            <a:noAutofit/>
          </a:bodyPr>
          <a:lstStyle>
            <a:lvl1pPr marL="0" indent="0" algn="ctr">
              <a:lnSpc>
                <a:spcPct val="100000"/>
              </a:lnSpc>
              <a:spcBef>
                <a:spcPts val="0"/>
              </a:spcBef>
              <a:spcAft>
                <a:spcPts val="0"/>
              </a:spcAft>
              <a:buNone/>
              <a:defRPr sz="1700" b="0" i="0" cap="all" spc="200">
                <a:solidFill>
                  <a:srgbClr val="7ABEB1"/>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4478933-DE0D-4676-8CEA-C350981B7623}" type="datetimeFigureOut">
              <a:rPr lang="en-US" smtClean="0"/>
              <a:t>12/7/2015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25648" y="333233"/>
            <a:ext cx="2889504" cy="911212"/>
          </a:xfrm>
          <a:prstGeom prst="rect">
            <a:avLst/>
          </a:prstGeom>
        </p:spPr>
      </p:pic>
      <p:sp>
        <p:nvSpPr>
          <p:cNvPr id="14" name="Text Placeholder 13"/>
          <p:cNvSpPr>
            <a:spLocks noGrp="1"/>
          </p:cNvSpPr>
          <p:nvPr>
            <p:ph type="body" sz="quarter" idx="13"/>
          </p:nvPr>
        </p:nvSpPr>
        <p:spPr>
          <a:xfrm>
            <a:off x="3022600" y="5040544"/>
            <a:ext cx="2768600" cy="1143000"/>
          </a:xfrm>
        </p:spPr>
        <p:txBody>
          <a:bodyPr>
            <a:noAutofit/>
          </a:bodyPr>
          <a:lstStyle>
            <a:lvl1pPr marL="0" indent="0">
              <a:lnSpc>
                <a:spcPct val="100000"/>
              </a:lnSpc>
              <a:buFontTx/>
              <a:buNone/>
              <a:defRPr sz="2000" b="0" i="0" baseline="0">
                <a:solidFill>
                  <a:schemeClr val="bg1"/>
                </a:solidFill>
                <a:latin typeface="Corbel"/>
                <a:cs typeface="Corbel"/>
              </a:defRPr>
            </a:lvl1pPr>
          </a:lstStyle>
          <a:p>
            <a:pPr lvl="0"/>
            <a:r>
              <a:rPr lang="en-US" smtClean="0"/>
              <a:t>Click to edit Master text styles</a:t>
            </a:r>
          </a:p>
        </p:txBody>
      </p:sp>
      <p:sp>
        <p:nvSpPr>
          <p:cNvPr id="15" name="Text Placeholder 13"/>
          <p:cNvSpPr>
            <a:spLocks noGrp="1"/>
          </p:cNvSpPr>
          <p:nvPr>
            <p:ph type="body" sz="quarter" idx="14"/>
          </p:nvPr>
        </p:nvSpPr>
        <p:spPr>
          <a:xfrm>
            <a:off x="6172200" y="5040544"/>
            <a:ext cx="2971800" cy="1143000"/>
          </a:xfrm>
        </p:spPr>
        <p:txBody>
          <a:bodyPr>
            <a:noAutofit/>
          </a:bodyPr>
          <a:lstStyle>
            <a:lvl1pPr marL="0" indent="0">
              <a:lnSpc>
                <a:spcPct val="100000"/>
              </a:lnSpc>
              <a:buFontTx/>
              <a:buNone/>
              <a:defRPr sz="2000" b="0" i="0" baseline="0">
                <a:solidFill>
                  <a:schemeClr val="bg1"/>
                </a:solidFill>
                <a:latin typeface="Corbel"/>
                <a:cs typeface="Corbel"/>
              </a:defRPr>
            </a:lvl1pPr>
          </a:lstStyle>
          <a:p>
            <a:pPr lvl="0"/>
            <a:r>
              <a:rPr lang="en-US" smtClean="0"/>
              <a:t>Click to edit Master text styles</a:t>
            </a:r>
          </a:p>
        </p:txBody>
      </p:sp>
    </p:spTree>
    <p:extLst>
      <p:ext uri="{BB962C8B-B14F-4D97-AF65-F5344CB8AC3E}">
        <p14:creationId xmlns:p14="http://schemas.microsoft.com/office/powerpoint/2010/main" val="27130818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478933-DE0D-4676-8CEA-C350981B7623}" type="datetimeFigureOut">
              <a:rPr lang="en-US" smtClean="0"/>
              <a:t>12/7/2015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1290992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478933-DE0D-4676-8CEA-C350981B7623}" type="datetimeFigureOut">
              <a:rPr lang="en-US" smtClean="0"/>
              <a:t>12/7/2015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3606459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478933-DE0D-4676-8CEA-C350981B7623}" type="datetimeFigureOut">
              <a:rPr lang="en-US" smtClean="0"/>
              <a:t>12/7/2015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2667804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2733" y="1597877"/>
            <a:ext cx="9144000" cy="2289913"/>
          </a:xfrm>
          <a:prstGeom prst="rect">
            <a:avLst/>
          </a:prstGeom>
          <a:solidFill>
            <a:srgbClr val="B5D1E8"/>
          </a:solidFill>
          <a:ln w="6350">
            <a:solidFill>
              <a:schemeClr val="bg1">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300" dirty="0">
              <a:solidFill>
                <a:prstClr val="black"/>
              </a:solidFill>
              <a:latin typeface="Franklin Gothic Demi" pitchFamily="34" charset="0"/>
              <a:cs typeface="Arial" charset="0"/>
            </a:endParaRPr>
          </a:p>
          <a:p>
            <a:pPr algn="ctr">
              <a:defRPr/>
            </a:pPr>
            <a:endParaRPr lang="en-US" sz="3300" dirty="0">
              <a:solidFill>
                <a:prstClr val="black"/>
              </a:solidFill>
              <a:latin typeface="Franklin Gothic Demi" pitchFamily="34" charset="0"/>
              <a:cs typeface="Arial" charset="0"/>
            </a:endParaRPr>
          </a:p>
          <a:p>
            <a:pPr algn="ctr">
              <a:defRPr/>
            </a:pPr>
            <a:endParaRPr lang="en-US" sz="3300" dirty="0">
              <a:solidFill>
                <a:prstClr val="black"/>
              </a:solidFill>
              <a:latin typeface="Franklin Gothic Demi" pitchFamily="34" charset="0"/>
              <a:cs typeface="Arial" charset="0"/>
            </a:endParaRPr>
          </a:p>
        </p:txBody>
      </p:sp>
      <p:sp>
        <p:nvSpPr>
          <p:cNvPr id="2" name="Title 1"/>
          <p:cNvSpPr>
            <a:spLocks noGrp="1"/>
          </p:cNvSpPr>
          <p:nvPr>
            <p:ph type="ctrTitle"/>
          </p:nvPr>
        </p:nvSpPr>
        <p:spPr>
          <a:xfrm>
            <a:off x="1" y="1624111"/>
            <a:ext cx="9143999" cy="1938241"/>
          </a:xfrm>
        </p:spPr>
        <p:txBody>
          <a:bodyPr/>
          <a:lstStyle>
            <a:lvl1pPr algn="ctr">
              <a:defRPr/>
            </a:lvl1pPr>
          </a:lstStyle>
          <a:p>
            <a:r>
              <a:rPr lang="en-US" smtClean="0"/>
              <a:t>Click to edit Master title style</a:t>
            </a:r>
            <a:endParaRPr lang="en-US" dirty="0"/>
          </a:p>
        </p:txBody>
      </p:sp>
      <p:sp>
        <p:nvSpPr>
          <p:cNvPr id="10" name="Content Placeholder 9"/>
          <p:cNvSpPr>
            <a:spLocks noGrp="1"/>
          </p:cNvSpPr>
          <p:nvPr>
            <p:ph sz="quarter" idx="10"/>
          </p:nvPr>
        </p:nvSpPr>
        <p:spPr>
          <a:xfrm>
            <a:off x="1257300" y="5072239"/>
            <a:ext cx="2743200" cy="900113"/>
          </a:xfrm>
        </p:spPr>
        <p:txBody>
          <a:bodyPr/>
          <a:lstStyle>
            <a:lvl1pPr marL="0" indent="0">
              <a:buFontTx/>
              <a:buNone/>
              <a:defRPr sz="1050">
                <a:latin typeface="Arial" pitchFamily="34" charset="0"/>
                <a:cs typeface="Arial" pitchFamily="34" charset="0"/>
              </a:defRPr>
            </a:lvl1pPr>
            <a:lvl2pPr marL="0" indent="0">
              <a:buFontTx/>
              <a:buNone/>
              <a:defRPr sz="1800">
                <a:latin typeface="Arial Black" pitchFamily="34" charset="0"/>
              </a:defRPr>
            </a:lvl2pPr>
            <a:lvl3pPr marL="0" indent="0">
              <a:buFontTx/>
              <a:buNone/>
              <a:defRPr sz="1800">
                <a:latin typeface="Arial Black" pitchFamily="34" charset="0"/>
              </a:defRPr>
            </a:lvl3pPr>
            <a:lvl4pPr marL="0" indent="0">
              <a:buFontTx/>
              <a:buNone/>
              <a:defRPr sz="1500">
                <a:latin typeface="Arial Black" pitchFamily="34" charset="0"/>
              </a:defRPr>
            </a:lvl4pPr>
            <a:lvl5pPr marL="0" indent="0">
              <a:buFontTx/>
              <a:buNone/>
              <a:defRPr sz="1500">
                <a:latin typeface="Arial Black" pitchFamily="34" charset="0"/>
              </a:defRPr>
            </a:lvl5pPr>
          </a:lstStyle>
          <a:p>
            <a:pPr lvl="0"/>
            <a:r>
              <a:rPr lang="en-US" smtClean="0"/>
              <a:t>Click to edit Master text styles</a:t>
            </a:r>
          </a:p>
        </p:txBody>
      </p:sp>
      <p:sp>
        <p:nvSpPr>
          <p:cNvPr id="11" name="Content Placeholder 9"/>
          <p:cNvSpPr>
            <a:spLocks noGrp="1"/>
          </p:cNvSpPr>
          <p:nvPr>
            <p:ph sz="quarter" idx="11"/>
          </p:nvPr>
        </p:nvSpPr>
        <p:spPr>
          <a:xfrm>
            <a:off x="5345255" y="5072239"/>
            <a:ext cx="2743200" cy="900113"/>
          </a:xfrm>
        </p:spPr>
        <p:txBody>
          <a:bodyPr/>
          <a:lstStyle>
            <a:lvl1pPr marL="0" indent="0" algn="r">
              <a:buFontTx/>
              <a:buNone/>
              <a:defRPr sz="1650">
                <a:latin typeface="Arial" pitchFamily="34" charset="0"/>
                <a:cs typeface="Arial" pitchFamily="34" charset="0"/>
              </a:defRPr>
            </a:lvl1pPr>
            <a:lvl2pPr marL="0" indent="0">
              <a:buFontTx/>
              <a:buNone/>
              <a:defRPr sz="1800">
                <a:latin typeface="Arial Black" pitchFamily="34" charset="0"/>
              </a:defRPr>
            </a:lvl2pPr>
            <a:lvl3pPr marL="0" indent="0">
              <a:buFontTx/>
              <a:buNone/>
              <a:defRPr sz="1800">
                <a:latin typeface="Arial Black" pitchFamily="34" charset="0"/>
              </a:defRPr>
            </a:lvl3pPr>
            <a:lvl4pPr marL="0" indent="0">
              <a:buFontTx/>
              <a:buNone/>
              <a:defRPr sz="1500">
                <a:latin typeface="Arial Black" pitchFamily="34" charset="0"/>
              </a:defRPr>
            </a:lvl4pPr>
            <a:lvl5pPr marL="0" indent="0">
              <a:buFontTx/>
              <a:buNone/>
              <a:defRPr sz="1500">
                <a:latin typeface="Arial Black" pitchFamily="34" charset="0"/>
              </a:defRPr>
            </a:lvl5pPr>
          </a:lstStyle>
          <a:p>
            <a:pPr lvl="0"/>
            <a:r>
              <a:rPr lang="en-US" smtClean="0"/>
              <a:t>Click to edit Master text styles</a:t>
            </a:r>
          </a:p>
        </p:txBody>
      </p:sp>
    </p:spTree>
    <p:extLst>
      <p:ext uri="{BB962C8B-B14F-4D97-AF65-F5344CB8AC3E}">
        <p14:creationId xmlns:p14="http://schemas.microsoft.com/office/powerpoint/2010/main" val="364034505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076EBE2F-070E-4851-BF9E-7EF26C0DD48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3650127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
        <p:nvSpPr>
          <p:cNvPr id="4" name="Rectangle 3"/>
          <p:cNvSpPr/>
          <p:nvPr userDrawn="1"/>
        </p:nvSpPr>
        <p:spPr>
          <a:xfrm>
            <a:off x="2733" y="1607400"/>
            <a:ext cx="9144000" cy="2280388"/>
          </a:xfrm>
          <a:prstGeom prst="rect">
            <a:avLst/>
          </a:prstGeom>
          <a:gradFill>
            <a:gsLst>
              <a:gs pos="0">
                <a:srgbClr val="002596">
                  <a:alpha val="74000"/>
                </a:srgbClr>
              </a:gs>
              <a:gs pos="12000">
                <a:srgbClr val="B5D1E8"/>
              </a:gs>
              <a:gs pos="43000">
                <a:schemeClr val="bg1"/>
              </a:gs>
            </a:gsLst>
            <a:lin ang="10800000" scaled="0"/>
          </a:gradFill>
          <a:ln w="6350">
            <a:solidFill>
              <a:schemeClr val="bg1">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300" dirty="0">
              <a:solidFill>
                <a:prstClr val="black"/>
              </a:solidFill>
              <a:latin typeface="Franklin Gothic Demi" pitchFamily="34" charset="0"/>
              <a:cs typeface="Arial" charset="0"/>
            </a:endParaRPr>
          </a:p>
        </p:txBody>
      </p:sp>
      <p:sp>
        <p:nvSpPr>
          <p:cNvPr id="6" name="Content Placeholder 5"/>
          <p:cNvSpPr>
            <a:spLocks noGrp="1"/>
          </p:cNvSpPr>
          <p:nvPr>
            <p:ph sz="quarter" idx="10" hasCustomPrompt="1"/>
          </p:nvPr>
        </p:nvSpPr>
        <p:spPr>
          <a:xfrm>
            <a:off x="1257300" y="1981202"/>
            <a:ext cx="6838950" cy="1457325"/>
          </a:xfrm>
        </p:spPr>
        <p:txBody>
          <a:bodyPr/>
          <a:lstStyle>
            <a:lvl1pPr marL="0" indent="0" algn="ctr">
              <a:buFontTx/>
              <a:buNone/>
              <a:defRPr sz="2100" b="1" baseline="0">
                <a:effectLst>
                  <a:outerShdw blurRad="38100" dist="38100" dir="2700000" algn="tl">
                    <a:srgbClr val="000000">
                      <a:alpha val="43137"/>
                    </a:srgbClr>
                  </a:outerShdw>
                </a:effectLst>
                <a:latin typeface="Arial Black" pitchFamily="34" charset="0"/>
              </a:defRPr>
            </a:lvl1pPr>
            <a:lvl2pPr marL="342900" indent="0" algn="ctr">
              <a:buFontTx/>
              <a:buNone/>
              <a:defRPr/>
            </a:lvl2pPr>
            <a:lvl3pPr marL="685800" indent="0" algn="ctr">
              <a:buFontTx/>
              <a:buNone/>
              <a:defRPr/>
            </a:lvl3pPr>
            <a:lvl4pPr marL="1028700" indent="0" algn="ctr">
              <a:buFontTx/>
              <a:buNone/>
              <a:defRPr/>
            </a:lvl4pPr>
            <a:lvl5pPr marL="1371600" indent="0" algn="ctr">
              <a:buFontTx/>
              <a:buNone/>
              <a:defRPr/>
            </a:lvl5pPr>
          </a:lstStyle>
          <a:p>
            <a:pPr lvl="0"/>
            <a:r>
              <a:rPr lang="en-US" dirty="0" smtClean="0"/>
              <a:t>Click to edit Master subsection style</a:t>
            </a:r>
            <a:endParaRPr lang="en-US" dirty="0"/>
          </a:p>
        </p:txBody>
      </p:sp>
    </p:spTree>
    <p:extLst>
      <p:ext uri="{BB962C8B-B14F-4D97-AF65-F5344CB8AC3E}">
        <p14:creationId xmlns:p14="http://schemas.microsoft.com/office/powerpoint/2010/main" val="337178990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8201" y="239713"/>
            <a:ext cx="6986588" cy="1146174"/>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266826" y="1588399"/>
            <a:ext cx="6986588" cy="4750766"/>
          </a:xfrm>
        </p:spPr>
        <p:txBody>
          <a:bodyPr/>
          <a:lstStyle>
            <a:lvl1pPr>
              <a:defRPr sz="1800"/>
            </a:lvl1pPr>
            <a:lvl2pPr>
              <a:defRPr sz="1350"/>
            </a:lvl2pPr>
            <a:lvl3pPr>
              <a:defRPr sz="135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7280546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
        <p:nvSpPr>
          <p:cNvPr id="5" name="Table Placeholder 4"/>
          <p:cNvSpPr>
            <a:spLocks noGrp="1"/>
          </p:cNvSpPr>
          <p:nvPr>
            <p:ph type="tbl" sz="quarter" idx="10"/>
          </p:nvPr>
        </p:nvSpPr>
        <p:spPr>
          <a:xfrm>
            <a:off x="1257301" y="1577975"/>
            <a:ext cx="6894513" cy="3657600"/>
          </a:xfrm>
        </p:spPr>
        <p:txBody>
          <a:bodyPr/>
          <a:lstStyle/>
          <a:p>
            <a:r>
              <a:rPr lang="en-US" dirty="0" smtClean="0"/>
              <a:t>Click icon to add table</a:t>
            </a:r>
            <a:endParaRPr lang="en-US" dirty="0"/>
          </a:p>
        </p:txBody>
      </p:sp>
    </p:spTree>
    <p:extLst>
      <p:ext uri="{BB962C8B-B14F-4D97-AF65-F5344CB8AC3E}">
        <p14:creationId xmlns:p14="http://schemas.microsoft.com/office/powerpoint/2010/main" val="349652116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
        <p:nvSpPr>
          <p:cNvPr id="4" name="Chart Placeholder 3"/>
          <p:cNvSpPr>
            <a:spLocks noGrp="1"/>
          </p:cNvSpPr>
          <p:nvPr>
            <p:ph type="chart" sz="quarter" idx="10"/>
          </p:nvPr>
        </p:nvSpPr>
        <p:spPr>
          <a:xfrm>
            <a:off x="1257300" y="1577975"/>
            <a:ext cx="6523038" cy="4124325"/>
          </a:xfrm>
        </p:spPr>
        <p:txBody>
          <a:bodyPr/>
          <a:lstStyle/>
          <a:p>
            <a:r>
              <a:rPr lang="en-US" dirty="0" smtClean="0"/>
              <a:t>Click icon to add chart</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4327283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82976" y="1981202"/>
            <a:ext cx="67056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21076" y="3584575"/>
            <a:ext cx="6324600" cy="914400"/>
          </a:xfrm>
        </p:spPr>
        <p:txBody>
          <a:bodyPr/>
          <a:lstStyle>
            <a:lvl1pPr marL="0" indent="0" algn="ctr">
              <a:buNone/>
              <a:defRPr>
                <a:solidFill>
                  <a:srgbClr val="002596"/>
                </a:solidFill>
                <a:effectLst>
                  <a:outerShdw blurRad="38100" dist="38100" dir="2700000" algn="tl">
                    <a:srgbClr val="000000">
                      <a:alpha val="43137"/>
                    </a:srgbClr>
                  </a:outerShdw>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110685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latin typeface="Corbel"/>
                <a:cs typeface="Corbe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buClr>
                <a:schemeClr val="accent1"/>
              </a:buClr>
              <a:buFont typeface="Wingdings" charset="2"/>
              <a:buChar char="§"/>
              <a:defRPr>
                <a:solidFill>
                  <a:srgbClr val="0D466E"/>
                </a:solidFill>
                <a:latin typeface="Corbel"/>
                <a:cs typeface="Corbel"/>
              </a:defRPr>
            </a:lvl1pPr>
            <a:lvl2pPr marL="627063" indent="-284163">
              <a:buClr>
                <a:srgbClr val="61ACA6"/>
              </a:buClr>
              <a:buFont typeface="Wingdings" charset="2"/>
              <a:buChar char="§"/>
              <a:defRPr>
                <a:solidFill>
                  <a:srgbClr val="0D466E"/>
                </a:solidFill>
                <a:latin typeface="Corbel"/>
                <a:cs typeface="Corbel"/>
              </a:defRPr>
            </a:lvl2pPr>
            <a:lvl3pPr>
              <a:defRPr>
                <a:solidFill>
                  <a:srgbClr val="0D466E"/>
                </a:solidFill>
                <a:latin typeface="Corbel"/>
                <a:cs typeface="Corbel"/>
              </a:defRPr>
            </a:lvl3pPr>
            <a:lvl4pPr>
              <a:defRPr>
                <a:solidFill>
                  <a:srgbClr val="0D466E"/>
                </a:solidFill>
                <a:latin typeface="Corbel"/>
                <a:cs typeface="Corbel"/>
              </a:defRPr>
            </a:lvl4pPr>
            <a:lvl5pPr>
              <a:defRPr>
                <a:solidFill>
                  <a:srgbClr val="0D466E"/>
                </a:solidFill>
                <a:latin typeface="Corbel"/>
                <a:cs typeface="Corbe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4478933-DE0D-4676-8CEA-C350981B7623}" type="datetimeFigureOut">
              <a:rPr lang="en-US" smtClean="0"/>
              <a:t>12/7/2015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pic>
        <p:nvPicPr>
          <p:cNvPr id="10"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80700" y="5795359"/>
            <a:ext cx="673388" cy="45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37261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2733" y="1597877"/>
            <a:ext cx="9144000" cy="2289913"/>
          </a:xfrm>
          <a:prstGeom prst="rect">
            <a:avLst/>
          </a:prstGeom>
          <a:solidFill>
            <a:srgbClr val="B5D1E8"/>
          </a:solidFill>
          <a:ln w="6350">
            <a:solidFill>
              <a:schemeClr val="bg1">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300" dirty="0">
              <a:solidFill>
                <a:prstClr val="black"/>
              </a:solidFill>
              <a:latin typeface="Franklin Gothic Demi" pitchFamily="34" charset="0"/>
              <a:cs typeface="Arial" charset="0"/>
            </a:endParaRPr>
          </a:p>
          <a:p>
            <a:pPr algn="ctr">
              <a:defRPr/>
            </a:pPr>
            <a:endParaRPr lang="en-US" sz="3300" dirty="0">
              <a:solidFill>
                <a:prstClr val="black"/>
              </a:solidFill>
              <a:latin typeface="Franklin Gothic Demi" pitchFamily="34" charset="0"/>
              <a:cs typeface="Arial" charset="0"/>
            </a:endParaRPr>
          </a:p>
          <a:p>
            <a:pPr algn="ctr">
              <a:defRPr/>
            </a:pPr>
            <a:endParaRPr lang="en-US" sz="3300" dirty="0">
              <a:solidFill>
                <a:prstClr val="black"/>
              </a:solidFill>
              <a:latin typeface="Franklin Gothic Demi" pitchFamily="34" charset="0"/>
              <a:cs typeface="Arial" charset="0"/>
            </a:endParaRPr>
          </a:p>
        </p:txBody>
      </p:sp>
      <p:sp>
        <p:nvSpPr>
          <p:cNvPr id="2" name="Title 1"/>
          <p:cNvSpPr>
            <a:spLocks noGrp="1"/>
          </p:cNvSpPr>
          <p:nvPr>
            <p:ph type="ctrTitle"/>
          </p:nvPr>
        </p:nvSpPr>
        <p:spPr>
          <a:xfrm>
            <a:off x="1" y="1624111"/>
            <a:ext cx="9143999" cy="1938241"/>
          </a:xfrm>
        </p:spPr>
        <p:txBody>
          <a:bodyPr/>
          <a:lstStyle>
            <a:lvl1pPr algn="ctr">
              <a:defRPr/>
            </a:lvl1pPr>
          </a:lstStyle>
          <a:p>
            <a:r>
              <a:rPr lang="en-US" smtClean="0"/>
              <a:t>Click to edit Master title style</a:t>
            </a:r>
            <a:endParaRPr lang="en-US" dirty="0"/>
          </a:p>
        </p:txBody>
      </p:sp>
      <p:sp>
        <p:nvSpPr>
          <p:cNvPr id="10" name="Content Placeholder 9"/>
          <p:cNvSpPr>
            <a:spLocks noGrp="1"/>
          </p:cNvSpPr>
          <p:nvPr>
            <p:ph sz="quarter" idx="10"/>
          </p:nvPr>
        </p:nvSpPr>
        <p:spPr>
          <a:xfrm>
            <a:off x="1257300" y="5072239"/>
            <a:ext cx="2743200" cy="900113"/>
          </a:xfrm>
        </p:spPr>
        <p:txBody>
          <a:bodyPr/>
          <a:lstStyle>
            <a:lvl1pPr marL="0" indent="0">
              <a:buFontTx/>
              <a:buNone/>
              <a:defRPr sz="1050">
                <a:latin typeface="Arial" pitchFamily="34" charset="0"/>
                <a:cs typeface="Arial" pitchFamily="34" charset="0"/>
              </a:defRPr>
            </a:lvl1pPr>
            <a:lvl2pPr marL="0" indent="0">
              <a:buFontTx/>
              <a:buNone/>
              <a:defRPr sz="1800">
                <a:latin typeface="Arial Black" pitchFamily="34" charset="0"/>
              </a:defRPr>
            </a:lvl2pPr>
            <a:lvl3pPr marL="0" indent="0">
              <a:buFontTx/>
              <a:buNone/>
              <a:defRPr sz="1800">
                <a:latin typeface="Arial Black" pitchFamily="34" charset="0"/>
              </a:defRPr>
            </a:lvl3pPr>
            <a:lvl4pPr marL="0" indent="0">
              <a:buFontTx/>
              <a:buNone/>
              <a:defRPr sz="1500">
                <a:latin typeface="Arial Black" pitchFamily="34" charset="0"/>
              </a:defRPr>
            </a:lvl4pPr>
            <a:lvl5pPr marL="0" indent="0">
              <a:buFontTx/>
              <a:buNone/>
              <a:defRPr sz="1500">
                <a:latin typeface="Arial Black" pitchFamily="34" charset="0"/>
              </a:defRPr>
            </a:lvl5pPr>
          </a:lstStyle>
          <a:p>
            <a:pPr lvl="0"/>
            <a:r>
              <a:rPr lang="en-US" smtClean="0"/>
              <a:t>Click to edit Master text styles</a:t>
            </a:r>
          </a:p>
        </p:txBody>
      </p:sp>
      <p:sp>
        <p:nvSpPr>
          <p:cNvPr id="11" name="Content Placeholder 9"/>
          <p:cNvSpPr>
            <a:spLocks noGrp="1"/>
          </p:cNvSpPr>
          <p:nvPr>
            <p:ph sz="quarter" idx="11"/>
          </p:nvPr>
        </p:nvSpPr>
        <p:spPr>
          <a:xfrm>
            <a:off x="5345255" y="5072239"/>
            <a:ext cx="2743200" cy="900113"/>
          </a:xfrm>
        </p:spPr>
        <p:txBody>
          <a:bodyPr/>
          <a:lstStyle>
            <a:lvl1pPr marL="0" indent="0" algn="r">
              <a:buFontTx/>
              <a:buNone/>
              <a:defRPr sz="1650">
                <a:latin typeface="Arial" pitchFamily="34" charset="0"/>
                <a:cs typeface="Arial" pitchFamily="34" charset="0"/>
              </a:defRPr>
            </a:lvl1pPr>
            <a:lvl2pPr marL="0" indent="0">
              <a:buFontTx/>
              <a:buNone/>
              <a:defRPr sz="1800">
                <a:latin typeface="Arial Black" pitchFamily="34" charset="0"/>
              </a:defRPr>
            </a:lvl2pPr>
            <a:lvl3pPr marL="0" indent="0">
              <a:buFontTx/>
              <a:buNone/>
              <a:defRPr sz="1800">
                <a:latin typeface="Arial Black" pitchFamily="34" charset="0"/>
              </a:defRPr>
            </a:lvl3pPr>
            <a:lvl4pPr marL="0" indent="0">
              <a:buFontTx/>
              <a:buNone/>
              <a:defRPr sz="1500">
                <a:latin typeface="Arial Black" pitchFamily="34" charset="0"/>
              </a:defRPr>
            </a:lvl4pPr>
            <a:lvl5pPr marL="0" indent="0">
              <a:buFontTx/>
              <a:buNone/>
              <a:defRPr sz="1500">
                <a:latin typeface="Arial Black" pitchFamily="34" charset="0"/>
              </a:defRPr>
            </a:lvl5pPr>
          </a:lstStyle>
          <a:p>
            <a:pPr lvl="0"/>
            <a:r>
              <a:rPr lang="en-US" smtClean="0"/>
              <a:t>Click to edit Master text styles</a:t>
            </a:r>
          </a:p>
        </p:txBody>
      </p:sp>
    </p:spTree>
    <p:extLst>
      <p:ext uri="{BB962C8B-B14F-4D97-AF65-F5344CB8AC3E}">
        <p14:creationId xmlns:p14="http://schemas.microsoft.com/office/powerpoint/2010/main" val="348710879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076EBE2F-070E-4851-BF9E-7EF26C0DD48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0659643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
        <p:nvSpPr>
          <p:cNvPr id="4" name="Rectangle 3"/>
          <p:cNvSpPr/>
          <p:nvPr userDrawn="1"/>
        </p:nvSpPr>
        <p:spPr>
          <a:xfrm>
            <a:off x="2733" y="1607400"/>
            <a:ext cx="9144000" cy="2280388"/>
          </a:xfrm>
          <a:prstGeom prst="rect">
            <a:avLst/>
          </a:prstGeom>
          <a:gradFill>
            <a:gsLst>
              <a:gs pos="0">
                <a:srgbClr val="002596">
                  <a:alpha val="74000"/>
                </a:srgbClr>
              </a:gs>
              <a:gs pos="12000">
                <a:srgbClr val="B5D1E8"/>
              </a:gs>
              <a:gs pos="43000">
                <a:schemeClr val="bg1"/>
              </a:gs>
            </a:gsLst>
            <a:lin ang="10800000" scaled="0"/>
          </a:gradFill>
          <a:ln w="6350">
            <a:solidFill>
              <a:schemeClr val="bg1">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300" dirty="0">
              <a:solidFill>
                <a:prstClr val="black"/>
              </a:solidFill>
              <a:latin typeface="Franklin Gothic Demi" pitchFamily="34" charset="0"/>
              <a:cs typeface="Arial" charset="0"/>
            </a:endParaRPr>
          </a:p>
        </p:txBody>
      </p:sp>
      <p:sp>
        <p:nvSpPr>
          <p:cNvPr id="6" name="Content Placeholder 5"/>
          <p:cNvSpPr>
            <a:spLocks noGrp="1"/>
          </p:cNvSpPr>
          <p:nvPr>
            <p:ph sz="quarter" idx="10" hasCustomPrompt="1"/>
          </p:nvPr>
        </p:nvSpPr>
        <p:spPr>
          <a:xfrm>
            <a:off x="1257300" y="1981202"/>
            <a:ext cx="6838950" cy="1457325"/>
          </a:xfrm>
        </p:spPr>
        <p:txBody>
          <a:bodyPr/>
          <a:lstStyle>
            <a:lvl1pPr marL="0" indent="0" algn="ctr">
              <a:buFontTx/>
              <a:buNone/>
              <a:defRPr sz="2100" b="1" baseline="0">
                <a:effectLst>
                  <a:outerShdw blurRad="38100" dist="38100" dir="2700000" algn="tl">
                    <a:srgbClr val="000000">
                      <a:alpha val="43137"/>
                    </a:srgbClr>
                  </a:outerShdw>
                </a:effectLst>
                <a:latin typeface="Arial Black" pitchFamily="34" charset="0"/>
              </a:defRPr>
            </a:lvl1pPr>
            <a:lvl2pPr marL="342900" indent="0" algn="ctr">
              <a:buFontTx/>
              <a:buNone/>
              <a:defRPr/>
            </a:lvl2pPr>
            <a:lvl3pPr marL="685800" indent="0" algn="ctr">
              <a:buFontTx/>
              <a:buNone/>
              <a:defRPr/>
            </a:lvl3pPr>
            <a:lvl4pPr marL="1028700" indent="0" algn="ctr">
              <a:buFontTx/>
              <a:buNone/>
              <a:defRPr/>
            </a:lvl4pPr>
            <a:lvl5pPr marL="1371600" indent="0" algn="ctr">
              <a:buFontTx/>
              <a:buNone/>
              <a:defRPr/>
            </a:lvl5pPr>
          </a:lstStyle>
          <a:p>
            <a:pPr lvl="0"/>
            <a:r>
              <a:rPr lang="en-US" dirty="0" smtClean="0"/>
              <a:t>Click to edit Master subsection style</a:t>
            </a:r>
            <a:endParaRPr lang="en-US" dirty="0"/>
          </a:p>
        </p:txBody>
      </p:sp>
    </p:spTree>
    <p:extLst>
      <p:ext uri="{BB962C8B-B14F-4D97-AF65-F5344CB8AC3E}">
        <p14:creationId xmlns:p14="http://schemas.microsoft.com/office/powerpoint/2010/main" val="41424592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8201" y="239713"/>
            <a:ext cx="6986588" cy="1146174"/>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266826" y="1588399"/>
            <a:ext cx="6986588" cy="4750766"/>
          </a:xfrm>
        </p:spPr>
        <p:txBody>
          <a:bodyPr/>
          <a:lstStyle>
            <a:lvl1pPr>
              <a:defRPr sz="1800"/>
            </a:lvl1pPr>
            <a:lvl2pPr>
              <a:defRPr sz="1350"/>
            </a:lvl2pPr>
            <a:lvl3pPr>
              <a:defRPr sz="135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3245643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
        <p:nvSpPr>
          <p:cNvPr id="5" name="Table Placeholder 4"/>
          <p:cNvSpPr>
            <a:spLocks noGrp="1"/>
          </p:cNvSpPr>
          <p:nvPr>
            <p:ph type="tbl" sz="quarter" idx="10"/>
          </p:nvPr>
        </p:nvSpPr>
        <p:spPr>
          <a:xfrm>
            <a:off x="1257301" y="1577975"/>
            <a:ext cx="6894513" cy="3657600"/>
          </a:xfrm>
        </p:spPr>
        <p:txBody>
          <a:bodyPr/>
          <a:lstStyle/>
          <a:p>
            <a:r>
              <a:rPr lang="en-US" dirty="0" smtClean="0"/>
              <a:t>Click icon to add table</a:t>
            </a:r>
            <a:endParaRPr lang="en-US" dirty="0"/>
          </a:p>
        </p:txBody>
      </p:sp>
    </p:spTree>
    <p:extLst>
      <p:ext uri="{BB962C8B-B14F-4D97-AF65-F5344CB8AC3E}">
        <p14:creationId xmlns:p14="http://schemas.microsoft.com/office/powerpoint/2010/main" val="149411457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
        <p:nvSpPr>
          <p:cNvPr id="4" name="Chart Placeholder 3"/>
          <p:cNvSpPr>
            <a:spLocks noGrp="1"/>
          </p:cNvSpPr>
          <p:nvPr>
            <p:ph type="chart" sz="quarter" idx="10"/>
          </p:nvPr>
        </p:nvSpPr>
        <p:spPr>
          <a:xfrm>
            <a:off x="1257300" y="1577975"/>
            <a:ext cx="6523038" cy="4124325"/>
          </a:xfrm>
        </p:spPr>
        <p:txBody>
          <a:bodyPr/>
          <a:lstStyle/>
          <a:p>
            <a:r>
              <a:rPr lang="en-US" dirty="0" smtClean="0"/>
              <a:t>Click icon to add chart</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3329142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82976" y="1981202"/>
            <a:ext cx="67056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21076" y="3584575"/>
            <a:ext cx="6324600" cy="914400"/>
          </a:xfrm>
        </p:spPr>
        <p:txBody>
          <a:bodyPr/>
          <a:lstStyle>
            <a:lvl1pPr marL="0" indent="0" algn="ctr">
              <a:buNone/>
              <a:defRPr>
                <a:solidFill>
                  <a:srgbClr val="002596"/>
                </a:solidFill>
                <a:effectLst>
                  <a:outerShdw blurRad="38100" dist="38100" dir="2700000" algn="tl">
                    <a:srgbClr val="000000">
                      <a:alpha val="43137"/>
                    </a:srgbClr>
                  </a:outerShdw>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28863143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2733" y="1597877"/>
            <a:ext cx="9144000" cy="2289913"/>
          </a:xfrm>
          <a:prstGeom prst="rect">
            <a:avLst/>
          </a:prstGeom>
          <a:solidFill>
            <a:srgbClr val="B5D1E8"/>
          </a:solidFill>
          <a:ln w="6350">
            <a:solidFill>
              <a:schemeClr val="bg1">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300" dirty="0">
              <a:solidFill>
                <a:prstClr val="black"/>
              </a:solidFill>
              <a:latin typeface="Franklin Gothic Demi" pitchFamily="34" charset="0"/>
              <a:cs typeface="Arial" charset="0"/>
            </a:endParaRPr>
          </a:p>
          <a:p>
            <a:pPr algn="ctr">
              <a:defRPr/>
            </a:pPr>
            <a:endParaRPr lang="en-US" sz="3300" dirty="0">
              <a:solidFill>
                <a:prstClr val="black"/>
              </a:solidFill>
              <a:latin typeface="Franklin Gothic Demi" pitchFamily="34" charset="0"/>
              <a:cs typeface="Arial" charset="0"/>
            </a:endParaRPr>
          </a:p>
          <a:p>
            <a:pPr algn="ctr">
              <a:defRPr/>
            </a:pPr>
            <a:endParaRPr lang="en-US" sz="3300" dirty="0">
              <a:solidFill>
                <a:prstClr val="black"/>
              </a:solidFill>
              <a:latin typeface="Franklin Gothic Demi" pitchFamily="34" charset="0"/>
              <a:cs typeface="Arial" charset="0"/>
            </a:endParaRPr>
          </a:p>
        </p:txBody>
      </p:sp>
      <p:sp>
        <p:nvSpPr>
          <p:cNvPr id="2" name="Title 1"/>
          <p:cNvSpPr>
            <a:spLocks noGrp="1"/>
          </p:cNvSpPr>
          <p:nvPr>
            <p:ph type="ctrTitle"/>
          </p:nvPr>
        </p:nvSpPr>
        <p:spPr>
          <a:xfrm>
            <a:off x="1" y="1624111"/>
            <a:ext cx="9143999" cy="1938241"/>
          </a:xfrm>
        </p:spPr>
        <p:txBody>
          <a:bodyPr/>
          <a:lstStyle>
            <a:lvl1pPr algn="ctr">
              <a:defRPr/>
            </a:lvl1pPr>
          </a:lstStyle>
          <a:p>
            <a:r>
              <a:rPr lang="en-US" smtClean="0"/>
              <a:t>Click to edit Master title style</a:t>
            </a:r>
            <a:endParaRPr lang="en-US" dirty="0"/>
          </a:p>
        </p:txBody>
      </p:sp>
      <p:sp>
        <p:nvSpPr>
          <p:cNvPr id="10" name="Content Placeholder 9"/>
          <p:cNvSpPr>
            <a:spLocks noGrp="1"/>
          </p:cNvSpPr>
          <p:nvPr>
            <p:ph sz="quarter" idx="10"/>
          </p:nvPr>
        </p:nvSpPr>
        <p:spPr>
          <a:xfrm>
            <a:off x="1257300" y="5072239"/>
            <a:ext cx="2743200" cy="900113"/>
          </a:xfrm>
        </p:spPr>
        <p:txBody>
          <a:bodyPr/>
          <a:lstStyle>
            <a:lvl1pPr marL="0" indent="0">
              <a:buFontTx/>
              <a:buNone/>
              <a:defRPr sz="1050">
                <a:latin typeface="Arial" pitchFamily="34" charset="0"/>
                <a:cs typeface="Arial" pitchFamily="34" charset="0"/>
              </a:defRPr>
            </a:lvl1pPr>
            <a:lvl2pPr marL="0" indent="0">
              <a:buFontTx/>
              <a:buNone/>
              <a:defRPr sz="1800">
                <a:latin typeface="Arial Black" pitchFamily="34" charset="0"/>
              </a:defRPr>
            </a:lvl2pPr>
            <a:lvl3pPr marL="0" indent="0">
              <a:buFontTx/>
              <a:buNone/>
              <a:defRPr sz="1800">
                <a:latin typeface="Arial Black" pitchFamily="34" charset="0"/>
              </a:defRPr>
            </a:lvl3pPr>
            <a:lvl4pPr marL="0" indent="0">
              <a:buFontTx/>
              <a:buNone/>
              <a:defRPr sz="1500">
                <a:latin typeface="Arial Black" pitchFamily="34" charset="0"/>
              </a:defRPr>
            </a:lvl4pPr>
            <a:lvl5pPr marL="0" indent="0">
              <a:buFontTx/>
              <a:buNone/>
              <a:defRPr sz="1500">
                <a:latin typeface="Arial Black" pitchFamily="34" charset="0"/>
              </a:defRPr>
            </a:lvl5pPr>
          </a:lstStyle>
          <a:p>
            <a:pPr lvl="0"/>
            <a:r>
              <a:rPr lang="en-US" smtClean="0"/>
              <a:t>Click to edit Master text styles</a:t>
            </a:r>
          </a:p>
        </p:txBody>
      </p:sp>
      <p:sp>
        <p:nvSpPr>
          <p:cNvPr id="11" name="Content Placeholder 9"/>
          <p:cNvSpPr>
            <a:spLocks noGrp="1"/>
          </p:cNvSpPr>
          <p:nvPr>
            <p:ph sz="quarter" idx="11"/>
          </p:nvPr>
        </p:nvSpPr>
        <p:spPr>
          <a:xfrm>
            <a:off x="5345255" y="5072239"/>
            <a:ext cx="2743200" cy="900113"/>
          </a:xfrm>
        </p:spPr>
        <p:txBody>
          <a:bodyPr/>
          <a:lstStyle>
            <a:lvl1pPr marL="0" indent="0" algn="r">
              <a:buFontTx/>
              <a:buNone/>
              <a:defRPr sz="1650">
                <a:latin typeface="Arial" pitchFamily="34" charset="0"/>
                <a:cs typeface="Arial" pitchFamily="34" charset="0"/>
              </a:defRPr>
            </a:lvl1pPr>
            <a:lvl2pPr marL="0" indent="0">
              <a:buFontTx/>
              <a:buNone/>
              <a:defRPr sz="1800">
                <a:latin typeface="Arial Black" pitchFamily="34" charset="0"/>
              </a:defRPr>
            </a:lvl2pPr>
            <a:lvl3pPr marL="0" indent="0">
              <a:buFontTx/>
              <a:buNone/>
              <a:defRPr sz="1800">
                <a:latin typeface="Arial Black" pitchFamily="34" charset="0"/>
              </a:defRPr>
            </a:lvl3pPr>
            <a:lvl4pPr marL="0" indent="0">
              <a:buFontTx/>
              <a:buNone/>
              <a:defRPr sz="1500">
                <a:latin typeface="Arial Black" pitchFamily="34" charset="0"/>
              </a:defRPr>
            </a:lvl4pPr>
            <a:lvl5pPr marL="0" indent="0">
              <a:buFontTx/>
              <a:buNone/>
              <a:defRPr sz="1500">
                <a:latin typeface="Arial Black" pitchFamily="34" charset="0"/>
              </a:defRPr>
            </a:lvl5pPr>
          </a:lstStyle>
          <a:p>
            <a:pPr lvl="0"/>
            <a:r>
              <a:rPr lang="en-US" smtClean="0"/>
              <a:t>Click to edit Master text styles</a:t>
            </a:r>
          </a:p>
        </p:txBody>
      </p:sp>
    </p:spTree>
    <p:extLst>
      <p:ext uri="{BB962C8B-B14F-4D97-AF65-F5344CB8AC3E}">
        <p14:creationId xmlns:p14="http://schemas.microsoft.com/office/powerpoint/2010/main" val="341821881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076EBE2F-070E-4851-BF9E-7EF26C0DD48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922312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
        <p:nvSpPr>
          <p:cNvPr id="4" name="Rectangle 3"/>
          <p:cNvSpPr/>
          <p:nvPr userDrawn="1"/>
        </p:nvSpPr>
        <p:spPr>
          <a:xfrm>
            <a:off x="2733" y="1607400"/>
            <a:ext cx="9144000" cy="2280388"/>
          </a:xfrm>
          <a:prstGeom prst="rect">
            <a:avLst/>
          </a:prstGeom>
          <a:gradFill>
            <a:gsLst>
              <a:gs pos="0">
                <a:srgbClr val="002596">
                  <a:alpha val="74000"/>
                </a:srgbClr>
              </a:gs>
              <a:gs pos="12000">
                <a:srgbClr val="B5D1E8"/>
              </a:gs>
              <a:gs pos="43000">
                <a:schemeClr val="bg1"/>
              </a:gs>
            </a:gsLst>
            <a:lin ang="10800000" scaled="0"/>
          </a:gradFill>
          <a:ln w="6350">
            <a:solidFill>
              <a:schemeClr val="bg1">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300" dirty="0">
              <a:solidFill>
                <a:prstClr val="black"/>
              </a:solidFill>
              <a:latin typeface="Franklin Gothic Demi" pitchFamily="34" charset="0"/>
              <a:cs typeface="Arial" charset="0"/>
            </a:endParaRPr>
          </a:p>
        </p:txBody>
      </p:sp>
      <p:sp>
        <p:nvSpPr>
          <p:cNvPr id="6" name="Content Placeholder 5"/>
          <p:cNvSpPr>
            <a:spLocks noGrp="1"/>
          </p:cNvSpPr>
          <p:nvPr>
            <p:ph sz="quarter" idx="10" hasCustomPrompt="1"/>
          </p:nvPr>
        </p:nvSpPr>
        <p:spPr>
          <a:xfrm>
            <a:off x="1257300" y="1981202"/>
            <a:ext cx="6838950" cy="1457325"/>
          </a:xfrm>
        </p:spPr>
        <p:txBody>
          <a:bodyPr/>
          <a:lstStyle>
            <a:lvl1pPr marL="0" indent="0" algn="ctr">
              <a:buFontTx/>
              <a:buNone/>
              <a:defRPr sz="2100" b="1" baseline="0">
                <a:effectLst>
                  <a:outerShdw blurRad="38100" dist="38100" dir="2700000" algn="tl">
                    <a:srgbClr val="000000">
                      <a:alpha val="43137"/>
                    </a:srgbClr>
                  </a:outerShdw>
                </a:effectLst>
                <a:latin typeface="Arial Black" pitchFamily="34" charset="0"/>
              </a:defRPr>
            </a:lvl1pPr>
            <a:lvl2pPr marL="342900" indent="0" algn="ctr">
              <a:buFontTx/>
              <a:buNone/>
              <a:defRPr/>
            </a:lvl2pPr>
            <a:lvl3pPr marL="685800" indent="0" algn="ctr">
              <a:buFontTx/>
              <a:buNone/>
              <a:defRPr/>
            </a:lvl3pPr>
            <a:lvl4pPr marL="1028700" indent="0" algn="ctr">
              <a:buFontTx/>
              <a:buNone/>
              <a:defRPr/>
            </a:lvl4pPr>
            <a:lvl5pPr marL="1371600" indent="0" algn="ctr">
              <a:buFontTx/>
              <a:buNone/>
              <a:defRPr/>
            </a:lvl5pPr>
          </a:lstStyle>
          <a:p>
            <a:pPr lvl="0"/>
            <a:r>
              <a:rPr lang="en-US" dirty="0" smtClean="0"/>
              <a:t>Click to edit Master subsection style</a:t>
            </a:r>
            <a:endParaRPr lang="en-US" dirty="0"/>
          </a:p>
        </p:txBody>
      </p:sp>
    </p:spTree>
    <p:extLst>
      <p:ext uri="{BB962C8B-B14F-4D97-AF65-F5344CB8AC3E}">
        <p14:creationId xmlns:p14="http://schemas.microsoft.com/office/powerpoint/2010/main" val="2335779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Multi-List-Smal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latin typeface="Corbel"/>
                <a:cs typeface="Corbe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405467"/>
            <a:ext cx="8229600" cy="4720697"/>
          </a:xfrm>
        </p:spPr>
        <p:txBody>
          <a:bodyPr>
            <a:noAutofit/>
          </a:bodyPr>
          <a:lstStyle>
            <a:lvl1pPr marL="342900" indent="-342900">
              <a:lnSpc>
                <a:spcPts val="3000"/>
              </a:lnSpc>
              <a:buClr>
                <a:schemeClr val="accent1"/>
              </a:buClr>
              <a:buFont typeface="Wingdings" charset="2"/>
              <a:buChar char="§"/>
              <a:defRPr sz="2400">
                <a:solidFill>
                  <a:srgbClr val="0D466E"/>
                </a:solidFill>
                <a:latin typeface="Corbel"/>
                <a:cs typeface="Corbel"/>
              </a:defRPr>
            </a:lvl1pPr>
            <a:lvl2pPr marL="627063" indent="-284163">
              <a:buClr>
                <a:srgbClr val="61ACA6"/>
              </a:buClr>
              <a:buFont typeface="Wingdings" charset="2"/>
              <a:buChar char="§"/>
              <a:defRPr sz="2400">
                <a:solidFill>
                  <a:srgbClr val="0D466E"/>
                </a:solidFill>
                <a:latin typeface="Corbel"/>
                <a:cs typeface="Corbel"/>
              </a:defRPr>
            </a:lvl2pPr>
            <a:lvl3pPr>
              <a:defRPr>
                <a:solidFill>
                  <a:srgbClr val="0D466E"/>
                </a:solidFill>
                <a:latin typeface="Corbel"/>
                <a:cs typeface="Corbel"/>
              </a:defRPr>
            </a:lvl3pPr>
            <a:lvl4pPr>
              <a:defRPr>
                <a:solidFill>
                  <a:srgbClr val="0D466E"/>
                </a:solidFill>
                <a:latin typeface="Corbel"/>
                <a:cs typeface="Corbel"/>
              </a:defRPr>
            </a:lvl4pPr>
            <a:lvl5pPr>
              <a:defRPr>
                <a:solidFill>
                  <a:srgbClr val="0D466E"/>
                </a:solidFill>
                <a:latin typeface="Corbel"/>
                <a:cs typeface="Corbe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478933-DE0D-4676-8CEA-C350981B7623}" type="datetimeFigureOut">
              <a:rPr lang="en-US" smtClean="0"/>
              <a:t>12/7/2015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142690422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8201" y="239713"/>
            <a:ext cx="6986588" cy="1146174"/>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266826" y="1588399"/>
            <a:ext cx="6986588" cy="4750766"/>
          </a:xfrm>
        </p:spPr>
        <p:txBody>
          <a:bodyPr/>
          <a:lstStyle>
            <a:lvl1pPr>
              <a:defRPr sz="1800"/>
            </a:lvl1pPr>
            <a:lvl2pPr>
              <a:defRPr sz="1350"/>
            </a:lvl2pPr>
            <a:lvl3pPr>
              <a:defRPr sz="135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3593233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
        <p:nvSpPr>
          <p:cNvPr id="5" name="Table Placeholder 4"/>
          <p:cNvSpPr>
            <a:spLocks noGrp="1"/>
          </p:cNvSpPr>
          <p:nvPr>
            <p:ph type="tbl" sz="quarter" idx="10"/>
          </p:nvPr>
        </p:nvSpPr>
        <p:spPr>
          <a:xfrm>
            <a:off x="1257301" y="1577975"/>
            <a:ext cx="6894513" cy="3657600"/>
          </a:xfrm>
        </p:spPr>
        <p:txBody>
          <a:bodyPr/>
          <a:lstStyle/>
          <a:p>
            <a:r>
              <a:rPr lang="en-US" dirty="0" smtClean="0"/>
              <a:t>Click icon to add table</a:t>
            </a:r>
            <a:endParaRPr lang="en-US" dirty="0"/>
          </a:p>
        </p:txBody>
      </p:sp>
    </p:spTree>
    <p:extLst>
      <p:ext uri="{BB962C8B-B14F-4D97-AF65-F5344CB8AC3E}">
        <p14:creationId xmlns:p14="http://schemas.microsoft.com/office/powerpoint/2010/main" val="1811077241"/>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
        <p:nvSpPr>
          <p:cNvPr id="4" name="Chart Placeholder 3"/>
          <p:cNvSpPr>
            <a:spLocks noGrp="1"/>
          </p:cNvSpPr>
          <p:nvPr>
            <p:ph type="chart" sz="quarter" idx="10"/>
          </p:nvPr>
        </p:nvSpPr>
        <p:spPr>
          <a:xfrm>
            <a:off x="1257300" y="1577975"/>
            <a:ext cx="6523038" cy="4124325"/>
          </a:xfrm>
        </p:spPr>
        <p:txBody>
          <a:bodyPr/>
          <a:lstStyle/>
          <a:p>
            <a:r>
              <a:rPr lang="en-US" dirty="0" smtClean="0"/>
              <a:t>Click icon to add chart</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93072861"/>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82976" y="1981202"/>
            <a:ext cx="67056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21076" y="3584575"/>
            <a:ext cx="6324600" cy="914400"/>
          </a:xfrm>
        </p:spPr>
        <p:txBody>
          <a:bodyPr/>
          <a:lstStyle>
            <a:lvl1pPr marL="0" indent="0" algn="ctr">
              <a:buNone/>
              <a:defRPr>
                <a:solidFill>
                  <a:srgbClr val="002596"/>
                </a:solidFill>
                <a:effectLst>
                  <a:outerShdw blurRad="38100" dist="38100" dir="2700000" algn="tl">
                    <a:srgbClr val="000000">
                      <a:alpha val="43137"/>
                    </a:srgbClr>
                  </a:outerShdw>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8804711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2733" y="1597877"/>
            <a:ext cx="9144000" cy="2289913"/>
          </a:xfrm>
          <a:prstGeom prst="rect">
            <a:avLst/>
          </a:prstGeom>
          <a:solidFill>
            <a:srgbClr val="B5D1E8"/>
          </a:solidFill>
          <a:ln w="6350">
            <a:solidFill>
              <a:schemeClr val="bg1">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300" dirty="0">
              <a:solidFill>
                <a:prstClr val="black"/>
              </a:solidFill>
              <a:latin typeface="Franklin Gothic Demi" pitchFamily="34" charset="0"/>
              <a:cs typeface="Arial" charset="0"/>
            </a:endParaRPr>
          </a:p>
          <a:p>
            <a:pPr algn="ctr">
              <a:defRPr/>
            </a:pPr>
            <a:endParaRPr lang="en-US" sz="3300" dirty="0">
              <a:solidFill>
                <a:prstClr val="black"/>
              </a:solidFill>
              <a:latin typeface="Franklin Gothic Demi" pitchFamily="34" charset="0"/>
              <a:cs typeface="Arial" charset="0"/>
            </a:endParaRPr>
          </a:p>
          <a:p>
            <a:pPr algn="ctr">
              <a:defRPr/>
            </a:pPr>
            <a:endParaRPr lang="en-US" sz="3300" dirty="0">
              <a:solidFill>
                <a:prstClr val="black"/>
              </a:solidFill>
              <a:latin typeface="Franklin Gothic Demi" pitchFamily="34" charset="0"/>
              <a:cs typeface="Arial" charset="0"/>
            </a:endParaRPr>
          </a:p>
        </p:txBody>
      </p:sp>
      <p:sp>
        <p:nvSpPr>
          <p:cNvPr id="2" name="Title 1"/>
          <p:cNvSpPr>
            <a:spLocks noGrp="1"/>
          </p:cNvSpPr>
          <p:nvPr>
            <p:ph type="ctrTitle"/>
          </p:nvPr>
        </p:nvSpPr>
        <p:spPr>
          <a:xfrm>
            <a:off x="1" y="1624111"/>
            <a:ext cx="9143999" cy="1938241"/>
          </a:xfrm>
        </p:spPr>
        <p:txBody>
          <a:bodyPr/>
          <a:lstStyle>
            <a:lvl1pPr algn="ctr">
              <a:defRPr/>
            </a:lvl1pPr>
          </a:lstStyle>
          <a:p>
            <a:r>
              <a:rPr lang="en-US" smtClean="0"/>
              <a:t>Click to edit Master title style</a:t>
            </a:r>
            <a:endParaRPr lang="en-US" dirty="0"/>
          </a:p>
        </p:txBody>
      </p:sp>
      <p:sp>
        <p:nvSpPr>
          <p:cNvPr id="10" name="Content Placeholder 9"/>
          <p:cNvSpPr>
            <a:spLocks noGrp="1"/>
          </p:cNvSpPr>
          <p:nvPr>
            <p:ph sz="quarter" idx="10"/>
          </p:nvPr>
        </p:nvSpPr>
        <p:spPr>
          <a:xfrm>
            <a:off x="1257300" y="5072239"/>
            <a:ext cx="2743200" cy="900113"/>
          </a:xfrm>
        </p:spPr>
        <p:txBody>
          <a:bodyPr/>
          <a:lstStyle>
            <a:lvl1pPr marL="0" indent="0">
              <a:buFontTx/>
              <a:buNone/>
              <a:defRPr sz="1050">
                <a:latin typeface="Arial" pitchFamily="34" charset="0"/>
                <a:cs typeface="Arial" pitchFamily="34" charset="0"/>
              </a:defRPr>
            </a:lvl1pPr>
            <a:lvl2pPr marL="0" indent="0">
              <a:buFontTx/>
              <a:buNone/>
              <a:defRPr sz="1800">
                <a:latin typeface="Arial Black" pitchFamily="34" charset="0"/>
              </a:defRPr>
            </a:lvl2pPr>
            <a:lvl3pPr marL="0" indent="0">
              <a:buFontTx/>
              <a:buNone/>
              <a:defRPr sz="1800">
                <a:latin typeface="Arial Black" pitchFamily="34" charset="0"/>
              </a:defRPr>
            </a:lvl3pPr>
            <a:lvl4pPr marL="0" indent="0">
              <a:buFontTx/>
              <a:buNone/>
              <a:defRPr sz="1500">
                <a:latin typeface="Arial Black" pitchFamily="34" charset="0"/>
              </a:defRPr>
            </a:lvl4pPr>
            <a:lvl5pPr marL="0" indent="0">
              <a:buFontTx/>
              <a:buNone/>
              <a:defRPr sz="1500">
                <a:latin typeface="Arial Black" pitchFamily="34" charset="0"/>
              </a:defRPr>
            </a:lvl5pPr>
          </a:lstStyle>
          <a:p>
            <a:pPr lvl="0"/>
            <a:r>
              <a:rPr lang="en-US" smtClean="0"/>
              <a:t>Click to edit Master text styles</a:t>
            </a:r>
          </a:p>
        </p:txBody>
      </p:sp>
      <p:sp>
        <p:nvSpPr>
          <p:cNvPr id="11" name="Content Placeholder 9"/>
          <p:cNvSpPr>
            <a:spLocks noGrp="1"/>
          </p:cNvSpPr>
          <p:nvPr>
            <p:ph sz="quarter" idx="11"/>
          </p:nvPr>
        </p:nvSpPr>
        <p:spPr>
          <a:xfrm>
            <a:off x="5345255" y="5072239"/>
            <a:ext cx="2743200" cy="900113"/>
          </a:xfrm>
        </p:spPr>
        <p:txBody>
          <a:bodyPr/>
          <a:lstStyle>
            <a:lvl1pPr marL="0" indent="0" algn="r">
              <a:buFontTx/>
              <a:buNone/>
              <a:defRPr sz="1650">
                <a:latin typeface="Arial" pitchFamily="34" charset="0"/>
                <a:cs typeface="Arial" pitchFamily="34" charset="0"/>
              </a:defRPr>
            </a:lvl1pPr>
            <a:lvl2pPr marL="0" indent="0">
              <a:buFontTx/>
              <a:buNone/>
              <a:defRPr sz="1800">
                <a:latin typeface="Arial Black" pitchFamily="34" charset="0"/>
              </a:defRPr>
            </a:lvl2pPr>
            <a:lvl3pPr marL="0" indent="0">
              <a:buFontTx/>
              <a:buNone/>
              <a:defRPr sz="1800">
                <a:latin typeface="Arial Black" pitchFamily="34" charset="0"/>
              </a:defRPr>
            </a:lvl3pPr>
            <a:lvl4pPr marL="0" indent="0">
              <a:buFontTx/>
              <a:buNone/>
              <a:defRPr sz="1500">
                <a:latin typeface="Arial Black" pitchFamily="34" charset="0"/>
              </a:defRPr>
            </a:lvl4pPr>
            <a:lvl5pPr marL="0" indent="0">
              <a:buFontTx/>
              <a:buNone/>
              <a:defRPr sz="1500">
                <a:latin typeface="Arial Black" pitchFamily="34" charset="0"/>
              </a:defRPr>
            </a:lvl5pPr>
          </a:lstStyle>
          <a:p>
            <a:pPr lvl="0"/>
            <a:r>
              <a:rPr lang="en-US" smtClean="0"/>
              <a:t>Click to edit Master text styles</a:t>
            </a:r>
          </a:p>
        </p:txBody>
      </p:sp>
    </p:spTree>
    <p:extLst>
      <p:ext uri="{BB962C8B-B14F-4D97-AF65-F5344CB8AC3E}">
        <p14:creationId xmlns:p14="http://schemas.microsoft.com/office/powerpoint/2010/main" val="104911466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076EBE2F-070E-4851-BF9E-7EF26C0DD48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618162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
        <p:nvSpPr>
          <p:cNvPr id="4" name="Rectangle 3"/>
          <p:cNvSpPr/>
          <p:nvPr userDrawn="1"/>
        </p:nvSpPr>
        <p:spPr>
          <a:xfrm>
            <a:off x="2733" y="1607400"/>
            <a:ext cx="9144000" cy="2280388"/>
          </a:xfrm>
          <a:prstGeom prst="rect">
            <a:avLst/>
          </a:prstGeom>
          <a:gradFill>
            <a:gsLst>
              <a:gs pos="0">
                <a:srgbClr val="002596">
                  <a:alpha val="74000"/>
                </a:srgbClr>
              </a:gs>
              <a:gs pos="12000">
                <a:srgbClr val="B5D1E8"/>
              </a:gs>
              <a:gs pos="43000">
                <a:schemeClr val="bg1"/>
              </a:gs>
            </a:gsLst>
            <a:lin ang="10800000" scaled="0"/>
          </a:gradFill>
          <a:ln w="6350">
            <a:solidFill>
              <a:schemeClr val="bg1">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300" dirty="0">
              <a:solidFill>
                <a:prstClr val="black"/>
              </a:solidFill>
              <a:latin typeface="Franklin Gothic Demi" pitchFamily="34" charset="0"/>
              <a:cs typeface="Arial" charset="0"/>
            </a:endParaRPr>
          </a:p>
        </p:txBody>
      </p:sp>
      <p:sp>
        <p:nvSpPr>
          <p:cNvPr id="6" name="Content Placeholder 5"/>
          <p:cNvSpPr>
            <a:spLocks noGrp="1"/>
          </p:cNvSpPr>
          <p:nvPr>
            <p:ph sz="quarter" idx="10" hasCustomPrompt="1"/>
          </p:nvPr>
        </p:nvSpPr>
        <p:spPr>
          <a:xfrm>
            <a:off x="1257300" y="1981202"/>
            <a:ext cx="6838950" cy="1457325"/>
          </a:xfrm>
        </p:spPr>
        <p:txBody>
          <a:bodyPr/>
          <a:lstStyle>
            <a:lvl1pPr marL="0" indent="0" algn="ctr">
              <a:buFontTx/>
              <a:buNone/>
              <a:defRPr sz="2100" b="1" baseline="0">
                <a:effectLst>
                  <a:outerShdw blurRad="38100" dist="38100" dir="2700000" algn="tl">
                    <a:srgbClr val="000000">
                      <a:alpha val="43137"/>
                    </a:srgbClr>
                  </a:outerShdw>
                </a:effectLst>
                <a:latin typeface="Arial Black" pitchFamily="34" charset="0"/>
              </a:defRPr>
            </a:lvl1pPr>
            <a:lvl2pPr marL="342900" indent="0" algn="ctr">
              <a:buFontTx/>
              <a:buNone/>
              <a:defRPr/>
            </a:lvl2pPr>
            <a:lvl3pPr marL="685800" indent="0" algn="ctr">
              <a:buFontTx/>
              <a:buNone/>
              <a:defRPr/>
            </a:lvl3pPr>
            <a:lvl4pPr marL="1028700" indent="0" algn="ctr">
              <a:buFontTx/>
              <a:buNone/>
              <a:defRPr/>
            </a:lvl4pPr>
            <a:lvl5pPr marL="1371600" indent="0" algn="ctr">
              <a:buFontTx/>
              <a:buNone/>
              <a:defRPr/>
            </a:lvl5pPr>
          </a:lstStyle>
          <a:p>
            <a:pPr lvl="0"/>
            <a:r>
              <a:rPr lang="en-US" dirty="0" smtClean="0"/>
              <a:t>Click to edit Master subsection style</a:t>
            </a:r>
            <a:endParaRPr lang="en-US" dirty="0"/>
          </a:p>
        </p:txBody>
      </p:sp>
    </p:spTree>
    <p:extLst>
      <p:ext uri="{BB962C8B-B14F-4D97-AF65-F5344CB8AC3E}">
        <p14:creationId xmlns:p14="http://schemas.microsoft.com/office/powerpoint/2010/main" val="318275600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8201" y="239713"/>
            <a:ext cx="6986588" cy="1146174"/>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266826" y="1588399"/>
            <a:ext cx="6986588" cy="4750766"/>
          </a:xfrm>
        </p:spPr>
        <p:txBody>
          <a:bodyPr/>
          <a:lstStyle>
            <a:lvl1pPr>
              <a:defRPr sz="1800"/>
            </a:lvl1pPr>
            <a:lvl2pPr>
              <a:defRPr sz="1350"/>
            </a:lvl2pPr>
            <a:lvl3pPr>
              <a:defRPr sz="135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2997866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
        <p:nvSpPr>
          <p:cNvPr id="5" name="Table Placeholder 4"/>
          <p:cNvSpPr>
            <a:spLocks noGrp="1"/>
          </p:cNvSpPr>
          <p:nvPr>
            <p:ph type="tbl" sz="quarter" idx="10"/>
          </p:nvPr>
        </p:nvSpPr>
        <p:spPr>
          <a:xfrm>
            <a:off x="1257301" y="1577975"/>
            <a:ext cx="6894513" cy="3657600"/>
          </a:xfrm>
        </p:spPr>
        <p:txBody>
          <a:bodyPr/>
          <a:lstStyle/>
          <a:p>
            <a:r>
              <a:rPr lang="en-US" dirty="0" smtClean="0"/>
              <a:t>Click icon to add table</a:t>
            </a:r>
            <a:endParaRPr lang="en-US" dirty="0"/>
          </a:p>
        </p:txBody>
      </p:sp>
    </p:spTree>
    <p:extLst>
      <p:ext uri="{BB962C8B-B14F-4D97-AF65-F5344CB8AC3E}">
        <p14:creationId xmlns:p14="http://schemas.microsoft.com/office/powerpoint/2010/main" val="314333631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
        <p:nvSpPr>
          <p:cNvPr id="4" name="Chart Placeholder 3"/>
          <p:cNvSpPr>
            <a:spLocks noGrp="1"/>
          </p:cNvSpPr>
          <p:nvPr>
            <p:ph type="chart" sz="quarter" idx="10"/>
          </p:nvPr>
        </p:nvSpPr>
        <p:spPr>
          <a:xfrm>
            <a:off x="1257300" y="1577975"/>
            <a:ext cx="6523038" cy="4124325"/>
          </a:xfrm>
        </p:spPr>
        <p:txBody>
          <a:bodyPr/>
          <a:lstStyle/>
          <a:p>
            <a:r>
              <a:rPr lang="en-US" dirty="0" smtClean="0"/>
              <a:t>Click icon to add chart</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50013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478933-DE0D-4676-8CEA-C350981B7623}" type="datetimeFigureOut">
              <a:rPr lang="en-US" smtClean="0"/>
              <a:t>12/7/2015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336544365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82976" y="1981202"/>
            <a:ext cx="67056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21076" y="3584575"/>
            <a:ext cx="6324600" cy="914400"/>
          </a:xfrm>
        </p:spPr>
        <p:txBody>
          <a:bodyPr/>
          <a:lstStyle>
            <a:lvl1pPr marL="0" indent="0" algn="ctr">
              <a:buNone/>
              <a:defRPr>
                <a:solidFill>
                  <a:srgbClr val="002596"/>
                </a:solidFill>
                <a:effectLst>
                  <a:outerShdw blurRad="38100" dist="38100" dir="2700000" algn="tl">
                    <a:srgbClr val="000000">
                      <a:alpha val="43137"/>
                    </a:srgbClr>
                  </a:outerShdw>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34506458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2733" y="1597877"/>
            <a:ext cx="9144000" cy="2289913"/>
          </a:xfrm>
          <a:prstGeom prst="rect">
            <a:avLst/>
          </a:prstGeom>
          <a:solidFill>
            <a:srgbClr val="B5D1E8"/>
          </a:solidFill>
          <a:ln w="6350">
            <a:solidFill>
              <a:schemeClr val="bg1">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300" dirty="0">
              <a:solidFill>
                <a:prstClr val="black"/>
              </a:solidFill>
              <a:latin typeface="Franklin Gothic Demi" pitchFamily="34" charset="0"/>
              <a:cs typeface="Arial" charset="0"/>
            </a:endParaRPr>
          </a:p>
          <a:p>
            <a:pPr algn="ctr">
              <a:defRPr/>
            </a:pPr>
            <a:endParaRPr lang="en-US" sz="3300" dirty="0">
              <a:solidFill>
                <a:prstClr val="black"/>
              </a:solidFill>
              <a:latin typeface="Franklin Gothic Demi" pitchFamily="34" charset="0"/>
              <a:cs typeface="Arial" charset="0"/>
            </a:endParaRPr>
          </a:p>
          <a:p>
            <a:pPr algn="ctr">
              <a:defRPr/>
            </a:pPr>
            <a:endParaRPr lang="en-US" sz="3300" dirty="0">
              <a:solidFill>
                <a:prstClr val="black"/>
              </a:solidFill>
              <a:latin typeface="Franklin Gothic Demi" pitchFamily="34" charset="0"/>
              <a:cs typeface="Arial" charset="0"/>
            </a:endParaRPr>
          </a:p>
        </p:txBody>
      </p:sp>
      <p:sp>
        <p:nvSpPr>
          <p:cNvPr id="2" name="Title 1"/>
          <p:cNvSpPr>
            <a:spLocks noGrp="1"/>
          </p:cNvSpPr>
          <p:nvPr>
            <p:ph type="ctrTitle"/>
          </p:nvPr>
        </p:nvSpPr>
        <p:spPr>
          <a:xfrm>
            <a:off x="1" y="1624111"/>
            <a:ext cx="9143999" cy="1938241"/>
          </a:xfrm>
        </p:spPr>
        <p:txBody>
          <a:bodyPr/>
          <a:lstStyle>
            <a:lvl1pPr algn="ctr">
              <a:defRPr/>
            </a:lvl1pPr>
          </a:lstStyle>
          <a:p>
            <a:r>
              <a:rPr lang="en-US" smtClean="0"/>
              <a:t>Click to edit Master title style</a:t>
            </a:r>
            <a:endParaRPr lang="en-US" dirty="0"/>
          </a:p>
        </p:txBody>
      </p:sp>
      <p:sp>
        <p:nvSpPr>
          <p:cNvPr id="10" name="Content Placeholder 9"/>
          <p:cNvSpPr>
            <a:spLocks noGrp="1"/>
          </p:cNvSpPr>
          <p:nvPr>
            <p:ph sz="quarter" idx="10"/>
          </p:nvPr>
        </p:nvSpPr>
        <p:spPr>
          <a:xfrm>
            <a:off x="1257300" y="5072239"/>
            <a:ext cx="2743200" cy="900113"/>
          </a:xfrm>
        </p:spPr>
        <p:txBody>
          <a:bodyPr/>
          <a:lstStyle>
            <a:lvl1pPr marL="0" indent="0">
              <a:buFontTx/>
              <a:buNone/>
              <a:defRPr sz="1050">
                <a:latin typeface="Arial" pitchFamily="34" charset="0"/>
                <a:cs typeface="Arial" pitchFamily="34" charset="0"/>
              </a:defRPr>
            </a:lvl1pPr>
            <a:lvl2pPr marL="0" indent="0">
              <a:buFontTx/>
              <a:buNone/>
              <a:defRPr sz="1800">
                <a:latin typeface="Arial Black" pitchFamily="34" charset="0"/>
              </a:defRPr>
            </a:lvl2pPr>
            <a:lvl3pPr marL="0" indent="0">
              <a:buFontTx/>
              <a:buNone/>
              <a:defRPr sz="1800">
                <a:latin typeface="Arial Black" pitchFamily="34" charset="0"/>
              </a:defRPr>
            </a:lvl3pPr>
            <a:lvl4pPr marL="0" indent="0">
              <a:buFontTx/>
              <a:buNone/>
              <a:defRPr sz="1500">
                <a:latin typeface="Arial Black" pitchFamily="34" charset="0"/>
              </a:defRPr>
            </a:lvl4pPr>
            <a:lvl5pPr marL="0" indent="0">
              <a:buFontTx/>
              <a:buNone/>
              <a:defRPr sz="1500">
                <a:latin typeface="Arial Black" pitchFamily="34" charset="0"/>
              </a:defRPr>
            </a:lvl5pPr>
          </a:lstStyle>
          <a:p>
            <a:pPr lvl="0"/>
            <a:r>
              <a:rPr lang="en-US" smtClean="0"/>
              <a:t>Click to edit Master text styles</a:t>
            </a:r>
          </a:p>
        </p:txBody>
      </p:sp>
      <p:sp>
        <p:nvSpPr>
          <p:cNvPr id="11" name="Content Placeholder 9"/>
          <p:cNvSpPr>
            <a:spLocks noGrp="1"/>
          </p:cNvSpPr>
          <p:nvPr>
            <p:ph sz="quarter" idx="11"/>
          </p:nvPr>
        </p:nvSpPr>
        <p:spPr>
          <a:xfrm>
            <a:off x="5345255" y="5072239"/>
            <a:ext cx="2743200" cy="900113"/>
          </a:xfrm>
        </p:spPr>
        <p:txBody>
          <a:bodyPr/>
          <a:lstStyle>
            <a:lvl1pPr marL="0" indent="0" algn="r">
              <a:buFontTx/>
              <a:buNone/>
              <a:defRPr sz="1650">
                <a:latin typeface="Arial" pitchFamily="34" charset="0"/>
                <a:cs typeface="Arial" pitchFamily="34" charset="0"/>
              </a:defRPr>
            </a:lvl1pPr>
            <a:lvl2pPr marL="0" indent="0">
              <a:buFontTx/>
              <a:buNone/>
              <a:defRPr sz="1800">
                <a:latin typeface="Arial Black" pitchFamily="34" charset="0"/>
              </a:defRPr>
            </a:lvl2pPr>
            <a:lvl3pPr marL="0" indent="0">
              <a:buFontTx/>
              <a:buNone/>
              <a:defRPr sz="1800">
                <a:latin typeface="Arial Black" pitchFamily="34" charset="0"/>
              </a:defRPr>
            </a:lvl3pPr>
            <a:lvl4pPr marL="0" indent="0">
              <a:buFontTx/>
              <a:buNone/>
              <a:defRPr sz="1500">
                <a:latin typeface="Arial Black" pitchFamily="34" charset="0"/>
              </a:defRPr>
            </a:lvl4pPr>
            <a:lvl5pPr marL="0" indent="0">
              <a:buFontTx/>
              <a:buNone/>
              <a:defRPr sz="1500">
                <a:latin typeface="Arial Black" pitchFamily="34" charset="0"/>
              </a:defRPr>
            </a:lvl5pPr>
          </a:lstStyle>
          <a:p>
            <a:pPr lvl="0"/>
            <a:r>
              <a:rPr lang="en-US" smtClean="0"/>
              <a:t>Click to edit Master text styles</a:t>
            </a:r>
          </a:p>
        </p:txBody>
      </p:sp>
    </p:spTree>
    <p:extLst>
      <p:ext uri="{BB962C8B-B14F-4D97-AF65-F5344CB8AC3E}">
        <p14:creationId xmlns:p14="http://schemas.microsoft.com/office/powerpoint/2010/main" val="3367146386"/>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076EBE2F-070E-4851-BF9E-7EF26C0DD48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48004715"/>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
        <p:nvSpPr>
          <p:cNvPr id="4" name="Rectangle 3"/>
          <p:cNvSpPr/>
          <p:nvPr userDrawn="1"/>
        </p:nvSpPr>
        <p:spPr>
          <a:xfrm>
            <a:off x="2733" y="1607400"/>
            <a:ext cx="9144000" cy="2280388"/>
          </a:xfrm>
          <a:prstGeom prst="rect">
            <a:avLst/>
          </a:prstGeom>
          <a:gradFill>
            <a:gsLst>
              <a:gs pos="0">
                <a:srgbClr val="002596">
                  <a:alpha val="74000"/>
                </a:srgbClr>
              </a:gs>
              <a:gs pos="12000">
                <a:srgbClr val="B5D1E8"/>
              </a:gs>
              <a:gs pos="43000">
                <a:schemeClr val="bg1"/>
              </a:gs>
            </a:gsLst>
            <a:lin ang="10800000" scaled="0"/>
          </a:gradFill>
          <a:ln w="6350">
            <a:solidFill>
              <a:schemeClr val="bg1">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300" dirty="0">
              <a:solidFill>
                <a:prstClr val="black"/>
              </a:solidFill>
              <a:latin typeface="Franklin Gothic Demi" pitchFamily="34" charset="0"/>
              <a:cs typeface="Arial" charset="0"/>
            </a:endParaRPr>
          </a:p>
        </p:txBody>
      </p:sp>
      <p:sp>
        <p:nvSpPr>
          <p:cNvPr id="6" name="Content Placeholder 5"/>
          <p:cNvSpPr>
            <a:spLocks noGrp="1"/>
          </p:cNvSpPr>
          <p:nvPr>
            <p:ph sz="quarter" idx="10" hasCustomPrompt="1"/>
          </p:nvPr>
        </p:nvSpPr>
        <p:spPr>
          <a:xfrm>
            <a:off x="1257300" y="1981202"/>
            <a:ext cx="6838950" cy="1457325"/>
          </a:xfrm>
        </p:spPr>
        <p:txBody>
          <a:bodyPr/>
          <a:lstStyle>
            <a:lvl1pPr marL="0" indent="0" algn="ctr">
              <a:buFontTx/>
              <a:buNone/>
              <a:defRPr sz="2100" b="1" baseline="0">
                <a:effectLst>
                  <a:outerShdw blurRad="38100" dist="38100" dir="2700000" algn="tl">
                    <a:srgbClr val="000000">
                      <a:alpha val="43137"/>
                    </a:srgbClr>
                  </a:outerShdw>
                </a:effectLst>
                <a:latin typeface="Arial Black" pitchFamily="34" charset="0"/>
              </a:defRPr>
            </a:lvl1pPr>
            <a:lvl2pPr marL="342900" indent="0" algn="ctr">
              <a:buFontTx/>
              <a:buNone/>
              <a:defRPr/>
            </a:lvl2pPr>
            <a:lvl3pPr marL="685800" indent="0" algn="ctr">
              <a:buFontTx/>
              <a:buNone/>
              <a:defRPr/>
            </a:lvl3pPr>
            <a:lvl4pPr marL="1028700" indent="0" algn="ctr">
              <a:buFontTx/>
              <a:buNone/>
              <a:defRPr/>
            </a:lvl4pPr>
            <a:lvl5pPr marL="1371600" indent="0" algn="ctr">
              <a:buFontTx/>
              <a:buNone/>
              <a:defRPr/>
            </a:lvl5pPr>
          </a:lstStyle>
          <a:p>
            <a:pPr lvl="0"/>
            <a:r>
              <a:rPr lang="en-US" dirty="0" smtClean="0"/>
              <a:t>Click to edit Master subsection style</a:t>
            </a:r>
            <a:endParaRPr lang="en-US" dirty="0"/>
          </a:p>
        </p:txBody>
      </p:sp>
    </p:spTree>
    <p:extLst>
      <p:ext uri="{BB962C8B-B14F-4D97-AF65-F5344CB8AC3E}">
        <p14:creationId xmlns:p14="http://schemas.microsoft.com/office/powerpoint/2010/main" val="2128042107"/>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8201" y="239713"/>
            <a:ext cx="6986588" cy="1146174"/>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266826" y="1588399"/>
            <a:ext cx="6986588" cy="4750766"/>
          </a:xfrm>
        </p:spPr>
        <p:txBody>
          <a:bodyPr/>
          <a:lstStyle>
            <a:lvl1pPr>
              <a:defRPr sz="1800"/>
            </a:lvl1pPr>
            <a:lvl2pPr>
              <a:defRPr sz="1350"/>
            </a:lvl2pPr>
            <a:lvl3pPr>
              <a:defRPr sz="135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42114614"/>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
        <p:nvSpPr>
          <p:cNvPr id="5" name="Table Placeholder 4"/>
          <p:cNvSpPr>
            <a:spLocks noGrp="1"/>
          </p:cNvSpPr>
          <p:nvPr>
            <p:ph type="tbl" sz="quarter" idx="10"/>
          </p:nvPr>
        </p:nvSpPr>
        <p:spPr>
          <a:xfrm>
            <a:off x="1257301" y="1577975"/>
            <a:ext cx="6894513" cy="3657600"/>
          </a:xfrm>
        </p:spPr>
        <p:txBody>
          <a:bodyPr/>
          <a:lstStyle/>
          <a:p>
            <a:r>
              <a:rPr lang="en-US" dirty="0" smtClean="0"/>
              <a:t>Click icon to add table</a:t>
            </a:r>
            <a:endParaRPr lang="en-US" dirty="0"/>
          </a:p>
        </p:txBody>
      </p:sp>
    </p:spTree>
    <p:extLst>
      <p:ext uri="{BB962C8B-B14F-4D97-AF65-F5344CB8AC3E}">
        <p14:creationId xmlns:p14="http://schemas.microsoft.com/office/powerpoint/2010/main" val="3617685484"/>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
        <p:nvSpPr>
          <p:cNvPr id="4" name="Chart Placeholder 3"/>
          <p:cNvSpPr>
            <a:spLocks noGrp="1"/>
          </p:cNvSpPr>
          <p:nvPr>
            <p:ph type="chart" sz="quarter" idx="10"/>
          </p:nvPr>
        </p:nvSpPr>
        <p:spPr>
          <a:xfrm>
            <a:off x="1257300" y="1577975"/>
            <a:ext cx="6523038" cy="4124325"/>
          </a:xfrm>
        </p:spPr>
        <p:txBody>
          <a:bodyPr/>
          <a:lstStyle/>
          <a:p>
            <a:r>
              <a:rPr lang="en-US" dirty="0" smtClean="0"/>
              <a:t>Click icon to add chart</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58406828"/>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82976" y="1981202"/>
            <a:ext cx="67056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21076" y="3584575"/>
            <a:ext cx="6324600" cy="914400"/>
          </a:xfrm>
        </p:spPr>
        <p:txBody>
          <a:bodyPr/>
          <a:lstStyle>
            <a:lvl1pPr marL="0" indent="0" algn="ctr">
              <a:buNone/>
              <a:defRPr>
                <a:solidFill>
                  <a:srgbClr val="002596"/>
                </a:solidFill>
                <a:effectLst>
                  <a:outerShdw blurRad="38100" dist="38100" dir="2700000" algn="tl">
                    <a:srgbClr val="000000">
                      <a:alpha val="43137"/>
                    </a:srgbClr>
                  </a:outerShdw>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50711930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2733" y="1597877"/>
            <a:ext cx="9144000" cy="2289913"/>
          </a:xfrm>
          <a:prstGeom prst="rect">
            <a:avLst/>
          </a:prstGeom>
          <a:solidFill>
            <a:srgbClr val="B5D1E8"/>
          </a:solidFill>
          <a:ln w="6350">
            <a:solidFill>
              <a:schemeClr val="bg1">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300" dirty="0">
              <a:solidFill>
                <a:prstClr val="black"/>
              </a:solidFill>
              <a:latin typeface="Franklin Gothic Demi" pitchFamily="34" charset="0"/>
              <a:cs typeface="Arial" charset="0"/>
            </a:endParaRPr>
          </a:p>
          <a:p>
            <a:pPr algn="ctr">
              <a:defRPr/>
            </a:pPr>
            <a:endParaRPr lang="en-US" sz="3300" dirty="0">
              <a:solidFill>
                <a:prstClr val="black"/>
              </a:solidFill>
              <a:latin typeface="Franklin Gothic Demi" pitchFamily="34" charset="0"/>
              <a:cs typeface="Arial" charset="0"/>
            </a:endParaRPr>
          </a:p>
          <a:p>
            <a:pPr algn="ctr">
              <a:defRPr/>
            </a:pPr>
            <a:endParaRPr lang="en-US" sz="3300" dirty="0">
              <a:solidFill>
                <a:prstClr val="black"/>
              </a:solidFill>
              <a:latin typeface="Franklin Gothic Demi" pitchFamily="34" charset="0"/>
              <a:cs typeface="Arial" charset="0"/>
            </a:endParaRPr>
          </a:p>
        </p:txBody>
      </p:sp>
      <p:sp>
        <p:nvSpPr>
          <p:cNvPr id="2" name="Title 1"/>
          <p:cNvSpPr>
            <a:spLocks noGrp="1"/>
          </p:cNvSpPr>
          <p:nvPr>
            <p:ph type="ctrTitle"/>
          </p:nvPr>
        </p:nvSpPr>
        <p:spPr>
          <a:xfrm>
            <a:off x="1" y="1624111"/>
            <a:ext cx="9143999" cy="1938241"/>
          </a:xfrm>
        </p:spPr>
        <p:txBody>
          <a:bodyPr/>
          <a:lstStyle>
            <a:lvl1pPr algn="ctr">
              <a:defRPr/>
            </a:lvl1pPr>
          </a:lstStyle>
          <a:p>
            <a:r>
              <a:rPr lang="en-US" smtClean="0"/>
              <a:t>Click to edit Master title style</a:t>
            </a:r>
            <a:endParaRPr lang="en-US" dirty="0"/>
          </a:p>
        </p:txBody>
      </p:sp>
      <p:sp>
        <p:nvSpPr>
          <p:cNvPr id="10" name="Content Placeholder 9"/>
          <p:cNvSpPr>
            <a:spLocks noGrp="1"/>
          </p:cNvSpPr>
          <p:nvPr>
            <p:ph sz="quarter" idx="10"/>
          </p:nvPr>
        </p:nvSpPr>
        <p:spPr>
          <a:xfrm>
            <a:off x="1257300" y="5072239"/>
            <a:ext cx="2743200" cy="900113"/>
          </a:xfrm>
        </p:spPr>
        <p:txBody>
          <a:bodyPr/>
          <a:lstStyle>
            <a:lvl1pPr marL="0" indent="0">
              <a:buFontTx/>
              <a:buNone/>
              <a:defRPr sz="1050">
                <a:latin typeface="Arial" pitchFamily="34" charset="0"/>
                <a:cs typeface="Arial" pitchFamily="34" charset="0"/>
              </a:defRPr>
            </a:lvl1pPr>
            <a:lvl2pPr marL="0" indent="0">
              <a:buFontTx/>
              <a:buNone/>
              <a:defRPr sz="1800">
                <a:latin typeface="Arial Black" pitchFamily="34" charset="0"/>
              </a:defRPr>
            </a:lvl2pPr>
            <a:lvl3pPr marL="0" indent="0">
              <a:buFontTx/>
              <a:buNone/>
              <a:defRPr sz="1800">
                <a:latin typeface="Arial Black" pitchFamily="34" charset="0"/>
              </a:defRPr>
            </a:lvl3pPr>
            <a:lvl4pPr marL="0" indent="0">
              <a:buFontTx/>
              <a:buNone/>
              <a:defRPr sz="1500">
                <a:latin typeface="Arial Black" pitchFamily="34" charset="0"/>
              </a:defRPr>
            </a:lvl4pPr>
            <a:lvl5pPr marL="0" indent="0">
              <a:buFontTx/>
              <a:buNone/>
              <a:defRPr sz="1500">
                <a:latin typeface="Arial Black" pitchFamily="34" charset="0"/>
              </a:defRPr>
            </a:lvl5pPr>
          </a:lstStyle>
          <a:p>
            <a:pPr lvl="0"/>
            <a:r>
              <a:rPr lang="en-US" smtClean="0"/>
              <a:t>Click to edit Master text styles</a:t>
            </a:r>
          </a:p>
        </p:txBody>
      </p:sp>
      <p:sp>
        <p:nvSpPr>
          <p:cNvPr id="11" name="Content Placeholder 9"/>
          <p:cNvSpPr>
            <a:spLocks noGrp="1"/>
          </p:cNvSpPr>
          <p:nvPr>
            <p:ph sz="quarter" idx="11"/>
          </p:nvPr>
        </p:nvSpPr>
        <p:spPr>
          <a:xfrm>
            <a:off x="5345255" y="5072239"/>
            <a:ext cx="2743200" cy="900113"/>
          </a:xfrm>
        </p:spPr>
        <p:txBody>
          <a:bodyPr/>
          <a:lstStyle>
            <a:lvl1pPr marL="0" indent="0" algn="r">
              <a:buFontTx/>
              <a:buNone/>
              <a:defRPr sz="1650">
                <a:latin typeface="Arial" pitchFamily="34" charset="0"/>
                <a:cs typeface="Arial" pitchFamily="34" charset="0"/>
              </a:defRPr>
            </a:lvl1pPr>
            <a:lvl2pPr marL="0" indent="0">
              <a:buFontTx/>
              <a:buNone/>
              <a:defRPr sz="1800">
                <a:latin typeface="Arial Black" pitchFamily="34" charset="0"/>
              </a:defRPr>
            </a:lvl2pPr>
            <a:lvl3pPr marL="0" indent="0">
              <a:buFontTx/>
              <a:buNone/>
              <a:defRPr sz="1800">
                <a:latin typeface="Arial Black" pitchFamily="34" charset="0"/>
              </a:defRPr>
            </a:lvl3pPr>
            <a:lvl4pPr marL="0" indent="0">
              <a:buFontTx/>
              <a:buNone/>
              <a:defRPr sz="1500">
                <a:latin typeface="Arial Black" pitchFamily="34" charset="0"/>
              </a:defRPr>
            </a:lvl4pPr>
            <a:lvl5pPr marL="0" indent="0">
              <a:buFontTx/>
              <a:buNone/>
              <a:defRPr sz="1500">
                <a:latin typeface="Arial Black" pitchFamily="34" charset="0"/>
              </a:defRPr>
            </a:lvl5pPr>
          </a:lstStyle>
          <a:p>
            <a:pPr lvl="0"/>
            <a:r>
              <a:rPr lang="en-US" smtClean="0"/>
              <a:t>Click to edit Master text styles</a:t>
            </a:r>
          </a:p>
        </p:txBody>
      </p:sp>
    </p:spTree>
    <p:extLst>
      <p:ext uri="{BB962C8B-B14F-4D97-AF65-F5344CB8AC3E}">
        <p14:creationId xmlns:p14="http://schemas.microsoft.com/office/powerpoint/2010/main" val="177249053"/>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076EBE2F-070E-4851-BF9E-7EF26C0DD48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3677723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478933-DE0D-4676-8CEA-C350981B7623}" type="datetimeFigureOut">
              <a:rPr lang="en-US" smtClean="0"/>
              <a:t>12/7/2015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23555162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
        <p:nvSpPr>
          <p:cNvPr id="4" name="Rectangle 3"/>
          <p:cNvSpPr/>
          <p:nvPr userDrawn="1"/>
        </p:nvSpPr>
        <p:spPr>
          <a:xfrm>
            <a:off x="2733" y="1607400"/>
            <a:ext cx="9144000" cy="2280388"/>
          </a:xfrm>
          <a:prstGeom prst="rect">
            <a:avLst/>
          </a:prstGeom>
          <a:gradFill>
            <a:gsLst>
              <a:gs pos="0">
                <a:srgbClr val="002596">
                  <a:alpha val="74000"/>
                </a:srgbClr>
              </a:gs>
              <a:gs pos="12000">
                <a:srgbClr val="B5D1E8"/>
              </a:gs>
              <a:gs pos="43000">
                <a:schemeClr val="bg1"/>
              </a:gs>
            </a:gsLst>
            <a:lin ang="10800000" scaled="0"/>
          </a:gradFill>
          <a:ln w="6350">
            <a:solidFill>
              <a:schemeClr val="bg1">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300" dirty="0">
              <a:solidFill>
                <a:prstClr val="black"/>
              </a:solidFill>
              <a:latin typeface="Franklin Gothic Demi" pitchFamily="34" charset="0"/>
              <a:cs typeface="Arial" charset="0"/>
            </a:endParaRPr>
          </a:p>
        </p:txBody>
      </p:sp>
      <p:sp>
        <p:nvSpPr>
          <p:cNvPr id="6" name="Content Placeholder 5"/>
          <p:cNvSpPr>
            <a:spLocks noGrp="1"/>
          </p:cNvSpPr>
          <p:nvPr>
            <p:ph sz="quarter" idx="10" hasCustomPrompt="1"/>
          </p:nvPr>
        </p:nvSpPr>
        <p:spPr>
          <a:xfrm>
            <a:off x="1257300" y="1981202"/>
            <a:ext cx="6838950" cy="1457325"/>
          </a:xfrm>
        </p:spPr>
        <p:txBody>
          <a:bodyPr/>
          <a:lstStyle>
            <a:lvl1pPr marL="0" indent="0" algn="ctr">
              <a:buFontTx/>
              <a:buNone/>
              <a:defRPr sz="2100" b="1" baseline="0">
                <a:effectLst>
                  <a:outerShdw blurRad="38100" dist="38100" dir="2700000" algn="tl">
                    <a:srgbClr val="000000">
                      <a:alpha val="43137"/>
                    </a:srgbClr>
                  </a:outerShdw>
                </a:effectLst>
                <a:latin typeface="Arial Black" pitchFamily="34" charset="0"/>
              </a:defRPr>
            </a:lvl1pPr>
            <a:lvl2pPr marL="342900" indent="0" algn="ctr">
              <a:buFontTx/>
              <a:buNone/>
              <a:defRPr/>
            </a:lvl2pPr>
            <a:lvl3pPr marL="685800" indent="0" algn="ctr">
              <a:buFontTx/>
              <a:buNone/>
              <a:defRPr/>
            </a:lvl3pPr>
            <a:lvl4pPr marL="1028700" indent="0" algn="ctr">
              <a:buFontTx/>
              <a:buNone/>
              <a:defRPr/>
            </a:lvl4pPr>
            <a:lvl5pPr marL="1371600" indent="0" algn="ctr">
              <a:buFontTx/>
              <a:buNone/>
              <a:defRPr/>
            </a:lvl5pPr>
          </a:lstStyle>
          <a:p>
            <a:pPr lvl="0"/>
            <a:r>
              <a:rPr lang="en-US" dirty="0" smtClean="0"/>
              <a:t>Click to edit Master subsection style</a:t>
            </a:r>
            <a:endParaRPr lang="en-US" dirty="0"/>
          </a:p>
        </p:txBody>
      </p:sp>
    </p:spTree>
    <p:extLst>
      <p:ext uri="{BB962C8B-B14F-4D97-AF65-F5344CB8AC3E}">
        <p14:creationId xmlns:p14="http://schemas.microsoft.com/office/powerpoint/2010/main" val="85399468"/>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8201" y="239713"/>
            <a:ext cx="6986588" cy="1146174"/>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266826" y="1588399"/>
            <a:ext cx="6986588" cy="4750766"/>
          </a:xfrm>
        </p:spPr>
        <p:txBody>
          <a:bodyPr/>
          <a:lstStyle>
            <a:lvl1pPr>
              <a:defRPr sz="1800"/>
            </a:lvl1pPr>
            <a:lvl2pPr>
              <a:defRPr sz="1350"/>
            </a:lvl2pPr>
            <a:lvl3pPr>
              <a:defRPr sz="135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80783175"/>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
        <p:nvSpPr>
          <p:cNvPr id="5" name="Table Placeholder 4"/>
          <p:cNvSpPr>
            <a:spLocks noGrp="1"/>
          </p:cNvSpPr>
          <p:nvPr>
            <p:ph type="tbl" sz="quarter" idx="10"/>
          </p:nvPr>
        </p:nvSpPr>
        <p:spPr>
          <a:xfrm>
            <a:off x="1257301" y="1577975"/>
            <a:ext cx="6894513" cy="3657600"/>
          </a:xfrm>
        </p:spPr>
        <p:txBody>
          <a:bodyPr/>
          <a:lstStyle/>
          <a:p>
            <a:r>
              <a:rPr lang="en-US" dirty="0" smtClean="0"/>
              <a:t>Click icon to add table</a:t>
            </a:r>
            <a:endParaRPr lang="en-US" dirty="0"/>
          </a:p>
        </p:txBody>
      </p:sp>
    </p:spTree>
    <p:extLst>
      <p:ext uri="{BB962C8B-B14F-4D97-AF65-F5344CB8AC3E}">
        <p14:creationId xmlns:p14="http://schemas.microsoft.com/office/powerpoint/2010/main" val="1168008575"/>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
        <p:nvSpPr>
          <p:cNvPr id="4" name="Chart Placeholder 3"/>
          <p:cNvSpPr>
            <a:spLocks noGrp="1"/>
          </p:cNvSpPr>
          <p:nvPr>
            <p:ph type="chart" sz="quarter" idx="10"/>
          </p:nvPr>
        </p:nvSpPr>
        <p:spPr>
          <a:xfrm>
            <a:off x="1257300" y="1577975"/>
            <a:ext cx="6523038" cy="4124325"/>
          </a:xfrm>
        </p:spPr>
        <p:txBody>
          <a:bodyPr/>
          <a:lstStyle/>
          <a:p>
            <a:r>
              <a:rPr lang="en-US" dirty="0" smtClean="0"/>
              <a:t>Click icon to add chart</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119719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82976" y="1981202"/>
            <a:ext cx="67056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21076" y="3584575"/>
            <a:ext cx="6324600" cy="914400"/>
          </a:xfrm>
        </p:spPr>
        <p:txBody>
          <a:bodyPr/>
          <a:lstStyle>
            <a:lvl1pPr marL="0" indent="0" algn="ctr">
              <a:buNone/>
              <a:defRPr>
                <a:solidFill>
                  <a:srgbClr val="002596"/>
                </a:solidFill>
                <a:effectLst>
                  <a:outerShdw blurRad="38100" dist="38100" dir="2700000" algn="tl">
                    <a:srgbClr val="000000">
                      <a:alpha val="43137"/>
                    </a:srgbClr>
                  </a:outerShdw>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42997349"/>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2733" y="1597877"/>
            <a:ext cx="9144000" cy="2289913"/>
          </a:xfrm>
          <a:prstGeom prst="rect">
            <a:avLst/>
          </a:prstGeom>
          <a:solidFill>
            <a:srgbClr val="B5D1E8"/>
          </a:solidFill>
          <a:ln w="6350">
            <a:solidFill>
              <a:schemeClr val="bg1">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300" dirty="0">
              <a:solidFill>
                <a:prstClr val="black"/>
              </a:solidFill>
              <a:latin typeface="Franklin Gothic Demi" pitchFamily="34" charset="0"/>
              <a:cs typeface="Arial" charset="0"/>
            </a:endParaRPr>
          </a:p>
          <a:p>
            <a:pPr algn="ctr">
              <a:defRPr/>
            </a:pPr>
            <a:endParaRPr lang="en-US" sz="3300" dirty="0">
              <a:solidFill>
                <a:prstClr val="black"/>
              </a:solidFill>
              <a:latin typeface="Franklin Gothic Demi" pitchFamily="34" charset="0"/>
              <a:cs typeface="Arial" charset="0"/>
            </a:endParaRPr>
          </a:p>
          <a:p>
            <a:pPr algn="ctr">
              <a:defRPr/>
            </a:pPr>
            <a:endParaRPr lang="en-US" sz="3300" dirty="0">
              <a:solidFill>
                <a:prstClr val="black"/>
              </a:solidFill>
              <a:latin typeface="Franklin Gothic Demi" pitchFamily="34" charset="0"/>
              <a:cs typeface="Arial" charset="0"/>
            </a:endParaRPr>
          </a:p>
        </p:txBody>
      </p:sp>
      <p:sp>
        <p:nvSpPr>
          <p:cNvPr id="2" name="Title 1"/>
          <p:cNvSpPr>
            <a:spLocks noGrp="1"/>
          </p:cNvSpPr>
          <p:nvPr>
            <p:ph type="ctrTitle"/>
          </p:nvPr>
        </p:nvSpPr>
        <p:spPr>
          <a:xfrm>
            <a:off x="1" y="1624111"/>
            <a:ext cx="9143999" cy="1938241"/>
          </a:xfrm>
        </p:spPr>
        <p:txBody>
          <a:bodyPr/>
          <a:lstStyle>
            <a:lvl1pPr algn="ctr">
              <a:defRPr/>
            </a:lvl1pPr>
          </a:lstStyle>
          <a:p>
            <a:r>
              <a:rPr lang="en-US" smtClean="0"/>
              <a:t>Click to edit Master title style</a:t>
            </a:r>
            <a:endParaRPr lang="en-US" dirty="0"/>
          </a:p>
        </p:txBody>
      </p:sp>
      <p:sp>
        <p:nvSpPr>
          <p:cNvPr id="10" name="Content Placeholder 9"/>
          <p:cNvSpPr>
            <a:spLocks noGrp="1"/>
          </p:cNvSpPr>
          <p:nvPr>
            <p:ph sz="quarter" idx="10"/>
          </p:nvPr>
        </p:nvSpPr>
        <p:spPr>
          <a:xfrm>
            <a:off x="1257300" y="5072239"/>
            <a:ext cx="2743200" cy="900113"/>
          </a:xfrm>
        </p:spPr>
        <p:txBody>
          <a:bodyPr/>
          <a:lstStyle>
            <a:lvl1pPr marL="0" indent="0">
              <a:buFontTx/>
              <a:buNone/>
              <a:defRPr sz="1050">
                <a:latin typeface="Arial" pitchFamily="34" charset="0"/>
                <a:cs typeface="Arial" pitchFamily="34" charset="0"/>
              </a:defRPr>
            </a:lvl1pPr>
            <a:lvl2pPr marL="0" indent="0">
              <a:buFontTx/>
              <a:buNone/>
              <a:defRPr sz="1800">
                <a:latin typeface="Arial Black" pitchFamily="34" charset="0"/>
              </a:defRPr>
            </a:lvl2pPr>
            <a:lvl3pPr marL="0" indent="0">
              <a:buFontTx/>
              <a:buNone/>
              <a:defRPr sz="1800">
                <a:latin typeface="Arial Black" pitchFamily="34" charset="0"/>
              </a:defRPr>
            </a:lvl3pPr>
            <a:lvl4pPr marL="0" indent="0">
              <a:buFontTx/>
              <a:buNone/>
              <a:defRPr sz="1500">
                <a:latin typeface="Arial Black" pitchFamily="34" charset="0"/>
              </a:defRPr>
            </a:lvl4pPr>
            <a:lvl5pPr marL="0" indent="0">
              <a:buFontTx/>
              <a:buNone/>
              <a:defRPr sz="1500">
                <a:latin typeface="Arial Black" pitchFamily="34" charset="0"/>
              </a:defRPr>
            </a:lvl5pPr>
          </a:lstStyle>
          <a:p>
            <a:pPr lvl="0"/>
            <a:r>
              <a:rPr lang="en-US" smtClean="0"/>
              <a:t>Click to edit Master text styles</a:t>
            </a:r>
          </a:p>
        </p:txBody>
      </p:sp>
      <p:sp>
        <p:nvSpPr>
          <p:cNvPr id="11" name="Content Placeholder 9"/>
          <p:cNvSpPr>
            <a:spLocks noGrp="1"/>
          </p:cNvSpPr>
          <p:nvPr>
            <p:ph sz="quarter" idx="11"/>
          </p:nvPr>
        </p:nvSpPr>
        <p:spPr>
          <a:xfrm>
            <a:off x="5345255" y="5072239"/>
            <a:ext cx="2743200" cy="900113"/>
          </a:xfrm>
        </p:spPr>
        <p:txBody>
          <a:bodyPr/>
          <a:lstStyle>
            <a:lvl1pPr marL="0" indent="0" algn="r">
              <a:buFontTx/>
              <a:buNone/>
              <a:defRPr sz="1650">
                <a:latin typeface="Arial" pitchFamily="34" charset="0"/>
                <a:cs typeface="Arial" pitchFamily="34" charset="0"/>
              </a:defRPr>
            </a:lvl1pPr>
            <a:lvl2pPr marL="0" indent="0">
              <a:buFontTx/>
              <a:buNone/>
              <a:defRPr sz="1800">
                <a:latin typeface="Arial Black" pitchFamily="34" charset="0"/>
              </a:defRPr>
            </a:lvl2pPr>
            <a:lvl3pPr marL="0" indent="0">
              <a:buFontTx/>
              <a:buNone/>
              <a:defRPr sz="1800">
                <a:latin typeface="Arial Black" pitchFamily="34" charset="0"/>
              </a:defRPr>
            </a:lvl3pPr>
            <a:lvl4pPr marL="0" indent="0">
              <a:buFontTx/>
              <a:buNone/>
              <a:defRPr sz="1500">
                <a:latin typeface="Arial Black" pitchFamily="34" charset="0"/>
              </a:defRPr>
            </a:lvl4pPr>
            <a:lvl5pPr marL="0" indent="0">
              <a:buFontTx/>
              <a:buNone/>
              <a:defRPr sz="1500">
                <a:latin typeface="Arial Black" pitchFamily="34" charset="0"/>
              </a:defRPr>
            </a:lvl5pPr>
          </a:lstStyle>
          <a:p>
            <a:pPr lvl="0"/>
            <a:r>
              <a:rPr lang="en-US" smtClean="0"/>
              <a:t>Click to edit Master text styles</a:t>
            </a:r>
          </a:p>
        </p:txBody>
      </p:sp>
    </p:spTree>
    <p:extLst>
      <p:ext uri="{BB962C8B-B14F-4D97-AF65-F5344CB8AC3E}">
        <p14:creationId xmlns:p14="http://schemas.microsoft.com/office/powerpoint/2010/main" val="729170111"/>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076EBE2F-070E-4851-BF9E-7EF26C0DD48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14023408"/>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
        <p:nvSpPr>
          <p:cNvPr id="4" name="Rectangle 3"/>
          <p:cNvSpPr/>
          <p:nvPr userDrawn="1"/>
        </p:nvSpPr>
        <p:spPr>
          <a:xfrm>
            <a:off x="2733" y="1607400"/>
            <a:ext cx="9144000" cy="2280388"/>
          </a:xfrm>
          <a:prstGeom prst="rect">
            <a:avLst/>
          </a:prstGeom>
          <a:gradFill>
            <a:gsLst>
              <a:gs pos="0">
                <a:srgbClr val="002596">
                  <a:alpha val="74000"/>
                </a:srgbClr>
              </a:gs>
              <a:gs pos="12000">
                <a:srgbClr val="B5D1E8"/>
              </a:gs>
              <a:gs pos="43000">
                <a:schemeClr val="bg1"/>
              </a:gs>
            </a:gsLst>
            <a:lin ang="10800000" scaled="0"/>
          </a:gradFill>
          <a:ln w="6350">
            <a:solidFill>
              <a:schemeClr val="bg1">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300" dirty="0">
              <a:solidFill>
                <a:prstClr val="black"/>
              </a:solidFill>
              <a:latin typeface="Franklin Gothic Demi" pitchFamily="34" charset="0"/>
              <a:cs typeface="Arial" charset="0"/>
            </a:endParaRPr>
          </a:p>
        </p:txBody>
      </p:sp>
      <p:sp>
        <p:nvSpPr>
          <p:cNvPr id="6" name="Content Placeholder 5"/>
          <p:cNvSpPr>
            <a:spLocks noGrp="1"/>
          </p:cNvSpPr>
          <p:nvPr>
            <p:ph sz="quarter" idx="10" hasCustomPrompt="1"/>
          </p:nvPr>
        </p:nvSpPr>
        <p:spPr>
          <a:xfrm>
            <a:off x="1257300" y="1981202"/>
            <a:ext cx="6838950" cy="1457325"/>
          </a:xfrm>
        </p:spPr>
        <p:txBody>
          <a:bodyPr/>
          <a:lstStyle>
            <a:lvl1pPr marL="0" indent="0" algn="ctr">
              <a:buFontTx/>
              <a:buNone/>
              <a:defRPr sz="2100" b="1" baseline="0">
                <a:effectLst>
                  <a:outerShdw blurRad="38100" dist="38100" dir="2700000" algn="tl">
                    <a:srgbClr val="000000">
                      <a:alpha val="43137"/>
                    </a:srgbClr>
                  </a:outerShdw>
                </a:effectLst>
                <a:latin typeface="Arial Black" pitchFamily="34" charset="0"/>
              </a:defRPr>
            </a:lvl1pPr>
            <a:lvl2pPr marL="342900" indent="0" algn="ctr">
              <a:buFontTx/>
              <a:buNone/>
              <a:defRPr/>
            </a:lvl2pPr>
            <a:lvl3pPr marL="685800" indent="0" algn="ctr">
              <a:buFontTx/>
              <a:buNone/>
              <a:defRPr/>
            </a:lvl3pPr>
            <a:lvl4pPr marL="1028700" indent="0" algn="ctr">
              <a:buFontTx/>
              <a:buNone/>
              <a:defRPr/>
            </a:lvl4pPr>
            <a:lvl5pPr marL="1371600" indent="0" algn="ctr">
              <a:buFontTx/>
              <a:buNone/>
              <a:defRPr/>
            </a:lvl5pPr>
          </a:lstStyle>
          <a:p>
            <a:pPr lvl="0"/>
            <a:r>
              <a:rPr lang="en-US" dirty="0" smtClean="0"/>
              <a:t>Click to edit Master subsection style</a:t>
            </a:r>
            <a:endParaRPr lang="en-US" dirty="0"/>
          </a:p>
        </p:txBody>
      </p:sp>
    </p:spTree>
    <p:extLst>
      <p:ext uri="{BB962C8B-B14F-4D97-AF65-F5344CB8AC3E}">
        <p14:creationId xmlns:p14="http://schemas.microsoft.com/office/powerpoint/2010/main" val="2196824121"/>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8201" y="239713"/>
            <a:ext cx="6986588" cy="1146174"/>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266826" y="1588399"/>
            <a:ext cx="6986588" cy="4750766"/>
          </a:xfrm>
        </p:spPr>
        <p:txBody>
          <a:bodyPr/>
          <a:lstStyle>
            <a:lvl1pPr>
              <a:defRPr sz="1800"/>
            </a:lvl1pPr>
            <a:lvl2pPr>
              <a:defRPr sz="1350"/>
            </a:lvl2pPr>
            <a:lvl3pPr>
              <a:defRPr sz="135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21842566"/>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
        <p:nvSpPr>
          <p:cNvPr id="5" name="Table Placeholder 4"/>
          <p:cNvSpPr>
            <a:spLocks noGrp="1"/>
          </p:cNvSpPr>
          <p:nvPr>
            <p:ph type="tbl" sz="quarter" idx="10"/>
          </p:nvPr>
        </p:nvSpPr>
        <p:spPr>
          <a:xfrm>
            <a:off x="1257301" y="1577975"/>
            <a:ext cx="6894513" cy="3657600"/>
          </a:xfrm>
        </p:spPr>
        <p:txBody>
          <a:bodyPr/>
          <a:lstStyle/>
          <a:p>
            <a:r>
              <a:rPr lang="en-US" dirty="0" smtClean="0"/>
              <a:t>Click icon to add table</a:t>
            </a:r>
            <a:endParaRPr lang="en-US" dirty="0"/>
          </a:p>
        </p:txBody>
      </p:sp>
    </p:spTree>
    <p:extLst>
      <p:ext uri="{BB962C8B-B14F-4D97-AF65-F5344CB8AC3E}">
        <p14:creationId xmlns:p14="http://schemas.microsoft.com/office/powerpoint/2010/main" val="108496125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478933-DE0D-4676-8CEA-C350981B7623}" type="datetimeFigureOut">
              <a:rPr lang="en-US" smtClean="0"/>
              <a:t>12/7/2015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33629466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
        <p:nvSpPr>
          <p:cNvPr id="4" name="Chart Placeholder 3"/>
          <p:cNvSpPr>
            <a:spLocks noGrp="1"/>
          </p:cNvSpPr>
          <p:nvPr>
            <p:ph type="chart" sz="quarter" idx="10"/>
          </p:nvPr>
        </p:nvSpPr>
        <p:spPr>
          <a:xfrm>
            <a:off x="1257300" y="1577975"/>
            <a:ext cx="6523038" cy="4124325"/>
          </a:xfrm>
        </p:spPr>
        <p:txBody>
          <a:bodyPr/>
          <a:lstStyle/>
          <a:p>
            <a:r>
              <a:rPr lang="en-US" dirty="0" smtClean="0"/>
              <a:t>Click icon to add chart</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48397418"/>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82976" y="1981202"/>
            <a:ext cx="67056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21076" y="3584575"/>
            <a:ext cx="6324600" cy="914400"/>
          </a:xfrm>
        </p:spPr>
        <p:txBody>
          <a:bodyPr/>
          <a:lstStyle>
            <a:lvl1pPr marL="0" indent="0" algn="ctr">
              <a:buNone/>
              <a:defRPr>
                <a:solidFill>
                  <a:srgbClr val="002596"/>
                </a:solidFill>
                <a:effectLst>
                  <a:outerShdw blurRad="38100" dist="38100" dir="2700000" algn="tl">
                    <a:srgbClr val="000000">
                      <a:alpha val="43137"/>
                    </a:srgbClr>
                  </a:outerShdw>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910896163"/>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2733" y="1597877"/>
            <a:ext cx="9144000" cy="2289913"/>
          </a:xfrm>
          <a:prstGeom prst="rect">
            <a:avLst/>
          </a:prstGeom>
          <a:solidFill>
            <a:srgbClr val="B5D1E8"/>
          </a:solidFill>
          <a:ln w="6350">
            <a:solidFill>
              <a:schemeClr val="bg1">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300" dirty="0">
              <a:solidFill>
                <a:prstClr val="black"/>
              </a:solidFill>
              <a:latin typeface="Franklin Gothic Demi" pitchFamily="34" charset="0"/>
              <a:cs typeface="Arial" charset="0"/>
            </a:endParaRPr>
          </a:p>
          <a:p>
            <a:pPr algn="ctr">
              <a:defRPr/>
            </a:pPr>
            <a:endParaRPr lang="en-US" sz="3300" dirty="0">
              <a:solidFill>
                <a:prstClr val="black"/>
              </a:solidFill>
              <a:latin typeface="Franklin Gothic Demi" pitchFamily="34" charset="0"/>
              <a:cs typeface="Arial" charset="0"/>
            </a:endParaRPr>
          </a:p>
          <a:p>
            <a:pPr algn="ctr">
              <a:defRPr/>
            </a:pPr>
            <a:endParaRPr lang="en-US" sz="3300" dirty="0">
              <a:solidFill>
                <a:prstClr val="black"/>
              </a:solidFill>
              <a:latin typeface="Franklin Gothic Demi" pitchFamily="34" charset="0"/>
              <a:cs typeface="Arial" charset="0"/>
            </a:endParaRPr>
          </a:p>
        </p:txBody>
      </p:sp>
      <p:sp>
        <p:nvSpPr>
          <p:cNvPr id="2" name="Title 1"/>
          <p:cNvSpPr>
            <a:spLocks noGrp="1"/>
          </p:cNvSpPr>
          <p:nvPr>
            <p:ph type="ctrTitle"/>
          </p:nvPr>
        </p:nvSpPr>
        <p:spPr>
          <a:xfrm>
            <a:off x="1" y="1624111"/>
            <a:ext cx="9143999" cy="1938241"/>
          </a:xfrm>
        </p:spPr>
        <p:txBody>
          <a:bodyPr/>
          <a:lstStyle>
            <a:lvl1pPr algn="ctr">
              <a:defRPr/>
            </a:lvl1pPr>
          </a:lstStyle>
          <a:p>
            <a:r>
              <a:rPr lang="en-US" smtClean="0"/>
              <a:t>Click to edit Master title style</a:t>
            </a:r>
            <a:endParaRPr lang="en-US" dirty="0"/>
          </a:p>
        </p:txBody>
      </p:sp>
      <p:sp>
        <p:nvSpPr>
          <p:cNvPr id="10" name="Content Placeholder 9"/>
          <p:cNvSpPr>
            <a:spLocks noGrp="1"/>
          </p:cNvSpPr>
          <p:nvPr>
            <p:ph sz="quarter" idx="10"/>
          </p:nvPr>
        </p:nvSpPr>
        <p:spPr>
          <a:xfrm>
            <a:off x="1257300" y="5072239"/>
            <a:ext cx="2743200" cy="900113"/>
          </a:xfrm>
        </p:spPr>
        <p:txBody>
          <a:bodyPr/>
          <a:lstStyle>
            <a:lvl1pPr marL="0" indent="0">
              <a:buFontTx/>
              <a:buNone/>
              <a:defRPr sz="1050">
                <a:latin typeface="Arial" pitchFamily="34" charset="0"/>
                <a:cs typeface="Arial" pitchFamily="34" charset="0"/>
              </a:defRPr>
            </a:lvl1pPr>
            <a:lvl2pPr marL="0" indent="0">
              <a:buFontTx/>
              <a:buNone/>
              <a:defRPr sz="1800">
                <a:latin typeface="Arial Black" pitchFamily="34" charset="0"/>
              </a:defRPr>
            </a:lvl2pPr>
            <a:lvl3pPr marL="0" indent="0">
              <a:buFontTx/>
              <a:buNone/>
              <a:defRPr sz="1800">
                <a:latin typeface="Arial Black" pitchFamily="34" charset="0"/>
              </a:defRPr>
            </a:lvl3pPr>
            <a:lvl4pPr marL="0" indent="0">
              <a:buFontTx/>
              <a:buNone/>
              <a:defRPr sz="1500">
                <a:latin typeface="Arial Black" pitchFamily="34" charset="0"/>
              </a:defRPr>
            </a:lvl4pPr>
            <a:lvl5pPr marL="0" indent="0">
              <a:buFontTx/>
              <a:buNone/>
              <a:defRPr sz="1500">
                <a:latin typeface="Arial Black" pitchFamily="34" charset="0"/>
              </a:defRPr>
            </a:lvl5pPr>
          </a:lstStyle>
          <a:p>
            <a:pPr lvl="0"/>
            <a:r>
              <a:rPr lang="en-US" smtClean="0"/>
              <a:t>Click to edit Master text styles</a:t>
            </a:r>
          </a:p>
        </p:txBody>
      </p:sp>
      <p:sp>
        <p:nvSpPr>
          <p:cNvPr id="11" name="Content Placeholder 9"/>
          <p:cNvSpPr>
            <a:spLocks noGrp="1"/>
          </p:cNvSpPr>
          <p:nvPr>
            <p:ph sz="quarter" idx="11"/>
          </p:nvPr>
        </p:nvSpPr>
        <p:spPr>
          <a:xfrm>
            <a:off x="5345255" y="5072239"/>
            <a:ext cx="2743200" cy="900113"/>
          </a:xfrm>
        </p:spPr>
        <p:txBody>
          <a:bodyPr/>
          <a:lstStyle>
            <a:lvl1pPr marL="0" indent="0" algn="r">
              <a:buFontTx/>
              <a:buNone/>
              <a:defRPr sz="1650">
                <a:latin typeface="Arial" pitchFamily="34" charset="0"/>
                <a:cs typeface="Arial" pitchFamily="34" charset="0"/>
              </a:defRPr>
            </a:lvl1pPr>
            <a:lvl2pPr marL="0" indent="0">
              <a:buFontTx/>
              <a:buNone/>
              <a:defRPr sz="1800">
                <a:latin typeface="Arial Black" pitchFamily="34" charset="0"/>
              </a:defRPr>
            </a:lvl2pPr>
            <a:lvl3pPr marL="0" indent="0">
              <a:buFontTx/>
              <a:buNone/>
              <a:defRPr sz="1800">
                <a:latin typeface="Arial Black" pitchFamily="34" charset="0"/>
              </a:defRPr>
            </a:lvl3pPr>
            <a:lvl4pPr marL="0" indent="0">
              <a:buFontTx/>
              <a:buNone/>
              <a:defRPr sz="1500">
                <a:latin typeface="Arial Black" pitchFamily="34" charset="0"/>
              </a:defRPr>
            </a:lvl4pPr>
            <a:lvl5pPr marL="0" indent="0">
              <a:buFontTx/>
              <a:buNone/>
              <a:defRPr sz="1500">
                <a:latin typeface="Arial Black" pitchFamily="34" charset="0"/>
              </a:defRPr>
            </a:lvl5pPr>
          </a:lstStyle>
          <a:p>
            <a:pPr lvl="0"/>
            <a:r>
              <a:rPr lang="en-US" smtClean="0"/>
              <a:t>Click to edit Master text styles</a:t>
            </a:r>
          </a:p>
        </p:txBody>
      </p:sp>
    </p:spTree>
    <p:extLst>
      <p:ext uri="{BB962C8B-B14F-4D97-AF65-F5344CB8AC3E}">
        <p14:creationId xmlns:p14="http://schemas.microsoft.com/office/powerpoint/2010/main" val="2125216313"/>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076EBE2F-070E-4851-BF9E-7EF26C0DD48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71627078"/>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
        <p:nvSpPr>
          <p:cNvPr id="4" name="Rectangle 3"/>
          <p:cNvSpPr/>
          <p:nvPr userDrawn="1"/>
        </p:nvSpPr>
        <p:spPr>
          <a:xfrm>
            <a:off x="2733" y="1607400"/>
            <a:ext cx="9144000" cy="2280388"/>
          </a:xfrm>
          <a:prstGeom prst="rect">
            <a:avLst/>
          </a:prstGeom>
          <a:gradFill>
            <a:gsLst>
              <a:gs pos="0">
                <a:srgbClr val="002596">
                  <a:alpha val="74000"/>
                </a:srgbClr>
              </a:gs>
              <a:gs pos="12000">
                <a:srgbClr val="B5D1E8"/>
              </a:gs>
              <a:gs pos="43000">
                <a:schemeClr val="bg1"/>
              </a:gs>
            </a:gsLst>
            <a:lin ang="10800000" scaled="0"/>
          </a:gradFill>
          <a:ln w="6350">
            <a:solidFill>
              <a:schemeClr val="bg1">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300" dirty="0">
              <a:solidFill>
                <a:prstClr val="black"/>
              </a:solidFill>
              <a:latin typeface="Franklin Gothic Demi" pitchFamily="34" charset="0"/>
              <a:cs typeface="Arial" charset="0"/>
            </a:endParaRPr>
          </a:p>
        </p:txBody>
      </p:sp>
      <p:sp>
        <p:nvSpPr>
          <p:cNvPr id="6" name="Content Placeholder 5"/>
          <p:cNvSpPr>
            <a:spLocks noGrp="1"/>
          </p:cNvSpPr>
          <p:nvPr>
            <p:ph sz="quarter" idx="10" hasCustomPrompt="1"/>
          </p:nvPr>
        </p:nvSpPr>
        <p:spPr>
          <a:xfrm>
            <a:off x="1257300" y="1981202"/>
            <a:ext cx="6838950" cy="1457325"/>
          </a:xfrm>
        </p:spPr>
        <p:txBody>
          <a:bodyPr/>
          <a:lstStyle>
            <a:lvl1pPr marL="0" indent="0" algn="ctr">
              <a:buFontTx/>
              <a:buNone/>
              <a:defRPr sz="2100" b="1" baseline="0">
                <a:effectLst>
                  <a:outerShdw blurRad="38100" dist="38100" dir="2700000" algn="tl">
                    <a:srgbClr val="000000">
                      <a:alpha val="43137"/>
                    </a:srgbClr>
                  </a:outerShdw>
                </a:effectLst>
                <a:latin typeface="Arial Black" pitchFamily="34" charset="0"/>
              </a:defRPr>
            </a:lvl1pPr>
            <a:lvl2pPr marL="342900" indent="0" algn="ctr">
              <a:buFontTx/>
              <a:buNone/>
              <a:defRPr/>
            </a:lvl2pPr>
            <a:lvl3pPr marL="685800" indent="0" algn="ctr">
              <a:buFontTx/>
              <a:buNone/>
              <a:defRPr/>
            </a:lvl3pPr>
            <a:lvl4pPr marL="1028700" indent="0" algn="ctr">
              <a:buFontTx/>
              <a:buNone/>
              <a:defRPr/>
            </a:lvl4pPr>
            <a:lvl5pPr marL="1371600" indent="0" algn="ctr">
              <a:buFontTx/>
              <a:buNone/>
              <a:defRPr/>
            </a:lvl5pPr>
          </a:lstStyle>
          <a:p>
            <a:pPr lvl="0"/>
            <a:r>
              <a:rPr lang="en-US" dirty="0" smtClean="0"/>
              <a:t>Click to edit Master subsection style</a:t>
            </a:r>
            <a:endParaRPr lang="en-US" dirty="0"/>
          </a:p>
        </p:txBody>
      </p:sp>
    </p:spTree>
    <p:extLst>
      <p:ext uri="{BB962C8B-B14F-4D97-AF65-F5344CB8AC3E}">
        <p14:creationId xmlns:p14="http://schemas.microsoft.com/office/powerpoint/2010/main" val="1884243922"/>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58201" y="239713"/>
            <a:ext cx="6986588" cy="1146174"/>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266826" y="1588399"/>
            <a:ext cx="6986588" cy="4750766"/>
          </a:xfrm>
        </p:spPr>
        <p:txBody>
          <a:bodyPr/>
          <a:lstStyle>
            <a:lvl1pPr>
              <a:defRPr sz="1800"/>
            </a:lvl1pPr>
            <a:lvl2pPr>
              <a:defRPr sz="1350"/>
            </a:lvl2pPr>
            <a:lvl3pPr>
              <a:defRPr sz="135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4818734"/>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
        <p:nvSpPr>
          <p:cNvPr id="5" name="Table Placeholder 4"/>
          <p:cNvSpPr>
            <a:spLocks noGrp="1"/>
          </p:cNvSpPr>
          <p:nvPr>
            <p:ph type="tbl" sz="quarter" idx="10"/>
          </p:nvPr>
        </p:nvSpPr>
        <p:spPr>
          <a:xfrm>
            <a:off x="1257301" y="1577975"/>
            <a:ext cx="6894513" cy="3657600"/>
          </a:xfrm>
        </p:spPr>
        <p:txBody>
          <a:bodyPr/>
          <a:lstStyle/>
          <a:p>
            <a:r>
              <a:rPr lang="en-US" dirty="0" smtClean="0"/>
              <a:t>Click icon to add table</a:t>
            </a:r>
            <a:endParaRPr lang="en-US" dirty="0"/>
          </a:p>
        </p:txBody>
      </p:sp>
    </p:spTree>
    <p:extLst>
      <p:ext uri="{BB962C8B-B14F-4D97-AF65-F5344CB8AC3E}">
        <p14:creationId xmlns:p14="http://schemas.microsoft.com/office/powerpoint/2010/main" val="2557174331"/>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
        <p:nvSpPr>
          <p:cNvPr id="4" name="Chart Placeholder 3"/>
          <p:cNvSpPr>
            <a:spLocks noGrp="1"/>
          </p:cNvSpPr>
          <p:nvPr>
            <p:ph type="chart" sz="quarter" idx="10"/>
          </p:nvPr>
        </p:nvSpPr>
        <p:spPr>
          <a:xfrm>
            <a:off x="1257300" y="1577975"/>
            <a:ext cx="6523038" cy="4124325"/>
          </a:xfrm>
        </p:spPr>
        <p:txBody>
          <a:bodyPr/>
          <a:lstStyle/>
          <a:p>
            <a:r>
              <a:rPr lang="en-US" dirty="0" smtClean="0"/>
              <a:t>Click icon to add chart</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49229549"/>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82976" y="1981202"/>
            <a:ext cx="67056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21076" y="3584575"/>
            <a:ext cx="6324600" cy="914400"/>
          </a:xfrm>
        </p:spPr>
        <p:txBody>
          <a:bodyPr/>
          <a:lstStyle>
            <a:lvl1pPr marL="0" indent="0" algn="ctr">
              <a:buNone/>
              <a:defRPr>
                <a:solidFill>
                  <a:srgbClr val="002596"/>
                </a:solidFill>
                <a:effectLst>
                  <a:outerShdw blurRad="38100" dist="38100" dir="2700000" algn="tl">
                    <a:srgbClr val="000000">
                      <a:alpha val="43137"/>
                    </a:srgbClr>
                  </a:outerShdw>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78265208"/>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C8045A-35FB-4E48-9B3A-59F66EBF2DF7}" type="datetimeFigureOut">
              <a:rPr lang="en-US" smtClean="0">
                <a:solidFill>
                  <a:prstClr val="black">
                    <a:tint val="75000"/>
                  </a:prstClr>
                </a:solidFill>
              </a:rPr>
              <a:pPr/>
              <a:t>12/7/2015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08F04F-4802-4190-BD33-70D742453D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1977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478933-DE0D-4676-8CEA-C350981B7623}" type="datetimeFigureOut">
              <a:rPr lang="en-US" smtClean="0"/>
              <a:t>12/7/2015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4948805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8045A-35FB-4E48-9B3A-59F66EBF2DF7}" type="datetimeFigureOut">
              <a:rPr lang="en-US" smtClean="0">
                <a:solidFill>
                  <a:prstClr val="black">
                    <a:tint val="75000"/>
                  </a:prstClr>
                </a:solidFill>
              </a:rPr>
              <a:pPr/>
              <a:t>12/7/2015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08F04F-4802-4190-BD33-70D742453D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35850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C8045A-35FB-4E48-9B3A-59F66EBF2DF7}" type="datetimeFigureOut">
              <a:rPr lang="en-US" smtClean="0">
                <a:solidFill>
                  <a:prstClr val="black">
                    <a:tint val="75000"/>
                  </a:prstClr>
                </a:solidFill>
              </a:rPr>
              <a:pPr/>
              <a:t>12/7/2015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08F04F-4802-4190-BD33-70D742453D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82790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C8045A-35FB-4E48-9B3A-59F66EBF2DF7}" type="datetimeFigureOut">
              <a:rPr lang="en-US" smtClean="0">
                <a:solidFill>
                  <a:prstClr val="black">
                    <a:tint val="75000"/>
                  </a:prstClr>
                </a:solidFill>
              </a:rPr>
              <a:pPr/>
              <a:t>12/7/2015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08F04F-4802-4190-BD33-70D742453D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7412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C8045A-35FB-4E48-9B3A-59F66EBF2DF7}" type="datetimeFigureOut">
              <a:rPr lang="en-US" smtClean="0">
                <a:solidFill>
                  <a:prstClr val="black">
                    <a:tint val="75000"/>
                  </a:prstClr>
                </a:solidFill>
              </a:rPr>
              <a:pPr/>
              <a:t>12/7/2015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908F04F-4802-4190-BD33-70D742453D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96617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C8045A-35FB-4E48-9B3A-59F66EBF2DF7}" type="datetimeFigureOut">
              <a:rPr lang="en-US" smtClean="0">
                <a:solidFill>
                  <a:prstClr val="black">
                    <a:tint val="75000"/>
                  </a:prstClr>
                </a:solidFill>
              </a:rPr>
              <a:pPr/>
              <a:t>12/7/2015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908F04F-4802-4190-BD33-70D742453D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59107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8045A-35FB-4E48-9B3A-59F66EBF2DF7}" type="datetimeFigureOut">
              <a:rPr lang="en-US" smtClean="0">
                <a:solidFill>
                  <a:prstClr val="black">
                    <a:tint val="75000"/>
                  </a:prstClr>
                </a:solidFill>
              </a:rPr>
              <a:pPr/>
              <a:t>12/7/2015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908F04F-4802-4190-BD33-70D742453D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2478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8045A-35FB-4E48-9B3A-59F66EBF2DF7}" type="datetimeFigureOut">
              <a:rPr lang="en-US" smtClean="0">
                <a:solidFill>
                  <a:prstClr val="black">
                    <a:tint val="75000"/>
                  </a:prstClr>
                </a:solidFill>
              </a:rPr>
              <a:pPr/>
              <a:t>12/7/2015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08F04F-4802-4190-BD33-70D742453D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0515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8045A-35FB-4E48-9B3A-59F66EBF2DF7}" type="datetimeFigureOut">
              <a:rPr lang="en-US" smtClean="0">
                <a:solidFill>
                  <a:prstClr val="black">
                    <a:tint val="75000"/>
                  </a:prstClr>
                </a:solidFill>
              </a:rPr>
              <a:pPr/>
              <a:t>12/7/2015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08F04F-4802-4190-BD33-70D742453D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118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8045A-35FB-4E48-9B3A-59F66EBF2DF7}" type="datetimeFigureOut">
              <a:rPr lang="en-US" smtClean="0">
                <a:solidFill>
                  <a:prstClr val="black">
                    <a:tint val="75000"/>
                  </a:prstClr>
                </a:solidFill>
              </a:rPr>
              <a:pPr/>
              <a:t>12/7/2015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08F04F-4802-4190-BD33-70D742453D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32203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C8045A-35FB-4E48-9B3A-59F66EBF2DF7}" type="datetimeFigureOut">
              <a:rPr lang="en-US" smtClean="0">
                <a:solidFill>
                  <a:prstClr val="black">
                    <a:tint val="75000"/>
                  </a:prstClr>
                </a:solidFill>
              </a:rPr>
              <a:pPr/>
              <a:t>12/7/2015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08F04F-4802-4190-BD33-70D742453D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3315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478933-DE0D-4676-8CEA-C350981B7623}" type="datetimeFigureOut">
              <a:rPr lang="en-US" smtClean="0"/>
              <a:t>12/7/2015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13644982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8"/>
          <p:cNvSpPr>
            <a:spLocks noGrp="1"/>
          </p:cNvSpPr>
          <p:nvPr>
            <p:ph type="sldNum" sz="quarter" idx="10"/>
          </p:nvPr>
        </p:nvSpPr>
        <p:spPr>
          <a:xfrm>
            <a:off x="8308976" y="6356352"/>
            <a:ext cx="450850" cy="365125"/>
          </a:xfrm>
        </p:spPr>
        <p:txBody>
          <a:bodyPr/>
          <a:lstStyle>
            <a:lvl1pPr algn="r">
              <a:defRPr sz="750" b="1" smtClean="0">
                <a:solidFill>
                  <a:prstClr val="black"/>
                </a:solidFill>
                <a:latin typeface="Arial" pitchFamily="34" charset="0"/>
                <a:cs typeface="Arial" pitchFamily="34" charset="0"/>
              </a:defRPr>
            </a:lvl1pPr>
          </a:lstStyle>
          <a:p>
            <a:pPr>
              <a:defRPr/>
            </a:pPr>
            <a:fld id="{EACB8E81-9091-4F97-A45F-BDE5367E9D89}" type="slidenum">
              <a:rPr lang="en-US"/>
              <a:pPr>
                <a:defRPr/>
              </a:pPr>
              <a:t>‹#›</a:t>
            </a:fld>
            <a:endParaRPr lang="en-US" dirty="0"/>
          </a:p>
        </p:txBody>
      </p:sp>
    </p:spTree>
    <p:extLst>
      <p:ext uri="{BB962C8B-B14F-4D97-AF65-F5344CB8AC3E}">
        <p14:creationId xmlns:p14="http://schemas.microsoft.com/office/powerpoint/2010/main" val="2059975889"/>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sz="1350" smtClean="0">
                <a:latin typeface="Century Gothic" panose="020B0502020202020204" pitchFamily="34" charset="0"/>
              </a:defRPr>
            </a:lvl1pPr>
          </a:lstStyle>
          <a:p>
            <a:pPr>
              <a:defRPr/>
            </a:pPr>
            <a:fld id="{9F9798E7-48A0-4E96-A6CA-043881BE0DD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09424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478933-DE0D-4676-8CEA-C350981B7623}" type="datetimeFigureOut">
              <a:rPr lang="en-US" smtClean="0"/>
              <a:t>12/7/2015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4E07D9-8248-4A0E-82EF-FE5AFD0363D2}" type="slidenum">
              <a:rPr lang="en-US" smtClean="0"/>
              <a:t>‹#›</a:t>
            </a:fld>
            <a:endParaRPr lang="en-US" dirty="0"/>
          </a:p>
        </p:txBody>
      </p:sp>
    </p:spTree>
    <p:extLst>
      <p:ext uri="{BB962C8B-B14F-4D97-AF65-F5344CB8AC3E}">
        <p14:creationId xmlns:p14="http://schemas.microsoft.com/office/powerpoint/2010/main" val="1349752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 Id="rId9"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 Id="rId9"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4" Type="http://schemas.openxmlformats.org/officeDocument/2006/relationships/slideLayout" Target="../slideLayouts/slideLayout65.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footer.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6309360"/>
            <a:ext cx="9144000" cy="548640"/>
          </a:xfrm>
          <a:prstGeom prst="rect">
            <a:avLst/>
          </a:prstGeom>
        </p:spPr>
      </p:pic>
      <p:sp>
        <p:nvSpPr>
          <p:cNvPr id="2" name="Title Placeholder 1"/>
          <p:cNvSpPr>
            <a:spLocks noGrp="1"/>
          </p:cNvSpPr>
          <p:nvPr>
            <p:ph type="title"/>
          </p:nvPr>
        </p:nvSpPr>
        <p:spPr>
          <a:xfrm>
            <a:off x="457200" y="91913"/>
            <a:ext cx="8229600" cy="1119673"/>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537462"/>
            <a:ext cx="8229600" cy="4588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1587500" cy="365125"/>
          </a:xfrm>
          <a:prstGeom prst="rect">
            <a:avLst/>
          </a:prstGeom>
        </p:spPr>
        <p:txBody>
          <a:bodyPr vert="horz" lIns="91440" tIns="45720" rIns="91440" bIns="45720" rtlCol="0" anchor="ctr"/>
          <a:lstStyle>
            <a:lvl1pPr algn="l">
              <a:defRPr sz="1200">
                <a:solidFill>
                  <a:schemeClr val="bg1"/>
                </a:solidFill>
              </a:defRPr>
            </a:lvl1pPr>
          </a:lstStyle>
          <a:p>
            <a:fld id="{64478933-DE0D-4676-8CEA-C350981B7623}" type="datetimeFigureOut">
              <a:rPr lang="en-US" smtClean="0"/>
              <a:pPr/>
              <a:t>12/7/2015</a:t>
            </a:fld>
            <a:endParaRPr lang="en-US" dirty="0"/>
          </a:p>
        </p:txBody>
      </p:sp>
      <p:sp>
        <p:nvSpPr>
          <p:cNvPr id="5" name="Footer Placeholder 4"/>
          <p:cNvSpPr>
            <a:spLocks noGrp="1"/>
          </p:cNvSpPr>
          <p:nvPr>
            <p:ph type="ftr" sz="quarter" idx="3"/>
          </p:nvPr>
        </p:nvSpPr>
        <p:spPr>
          <a:xfrm>
            <a:off x="2076450" y="6356350"/>
            <a:ext cx="394335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9850" y="6356350"/>
            <a:ext cx="374650" cy="365125"/>
          </a:xfrm>
          <a:prstGeom prst="rect">
            <a:avLst/>
          </a:prstGeom>
        </p:spPr>
        <p:txBody>
          <a:bodyPr vert="horz" lIns="91440" tIns="45720" rIns="91440" bIns="45720" rtlCol="0" anchor="ctr"/>
          <a:lstStyle>
            <a:lvl1pPr algn="r">
              <a:defRPr sz="1200">
                <a:solidFill>
                  <a:schemeClr val="bg1"/>
                </a:solidFill>
              </a:defRPr>
            </a:lvl1pPr>
          </a:lstStyle>
          <a:p>
            <a:fld id="{174E07D9-8248-4A0E-82EF-FE5AFD0363D2}" type="slidenum">
              <a:rPr lang="en-US" smtClean="0"/>
              <a:pPr/>
              <a:t>‹#›</a:t>
            </a:fld>
            <a:endParaRPr lang="en-US" dirty="0"/>
          </a:p>
        </p:txBody>
      </p:sp>
      <p:pic>
        <p:nvPicPr>
          <p:cNvPr id="8" name="Picture 7" descr="IDC_logo_sm.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135558" y="6413455"/>
            <a:ext cx="1683439" cy="370066"/>
          </a:xfrm>
          <a:prstGeom prst="rect">
            <a:avLst/>
          </a:prstGeom>
        </p:spPr>
      </p:pic>
    </p:spTree>
    <p:extLst>
      <p:ext uri="{BB962C8B-B14F-4D97-AF65-F5344CB8AC3E}">
        <p14:creationId xmlns:p14="http://schemas.microsoft.com/office/powerpoint/2010/main" val="3714897589"/>
      </p:ext>
    </p:extLst>
  </p:cSld>
  <p:clrMap bg1="lt1" tx1="dk1" bg2="lt2" tx2="dk2" accent1="accent1" accent2="accent2" accent3="accent3" accent4="accent4" accent5="accent5" accent6="accent6" hlink="hlink" folHlink="folHlink"/>
  <p:sldLayoutIdLst>
    <p:sldLayoutId id="2147483672" r:id="rId1"/>
    <p:sldLayoutId id="2147483662" r:id="rId2"/>
    <p:sldLayoutId id="2147483673"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iming>
    <p:tnLst>
      <p:par>
        <p:cTn id="1" dur="indefinite" restart="never" nodeType="tmRoot"/>
      </p:par>
    </p:tnLst>
  </p:timing>
  <p:txStyles>
    <p:titleStyle>
      <a:lvl1pPr algn="l" defTabSz="914400" rtl="0" eaLnBrk="1" latinLnBrk="0" hangingPunct="1">
        <a:spcBef>
          <a:spcPct val="0"/>
        </a:spcBef>
        <a:buNone/>
        <a:defRPr sz="3400" b="1" kern="1200">
          <a:solidFill>
            <a:schemeClr val="tx1"/>
          </a:solidFill>
          <a:latin typeface="Corbel"/>
          <a:ea typeface="+mj-ea"/>
          <a:cs typeface="Corbel"/>
        </a:defRPr>
      </a:lvl1pPr>
    </p:titleStyle>
    <p:bodyStyle>
      <a:lvl1pPr marL="342900" indent="-342900" algn="l" defTabSz="914400" rtl="0" eaLnBrk="1" latinLnBrk="0" hangingPunct="1">
        <a:lnSpc>
          <a:spcPts val="3400"/>
        </a:lnSpc>
        <a:spcBef>
          <a:spcPct val="20000"/>
        </a:spcBef>
        <a:spcAft>
          <a:spcPts val="600"/>
        </a:spcAft>
        <a:buClr>
          <a:schemeClr val="accent1"/>
        </a:buClr>
        <a:buFont typeface="Wingdings" charset="2"/>
        <a:buChar char="§"/>
        <a:defRPr sz="3000" kern="1200">
          <a:solidFill>
            <a:schemeClr val="tx1"/>
          </a:solidFill>
          <a:latin typeface="Corbel"/>
          <a:ea typeface="+mn-ea"/>
          <a:cs typeface="Corbel"/>
        </a:defRPr>
      </a:lvl1pPr>
      <a:lvl2pPr marL="627063" indent="-284163" algn="l" defTabSz="914400" rtl="0" eaLnBrk="1" latinLnBrk="0" hangingPunct="1">
        <a:spcBef>
          <a:spcPts val="300"/>
        </a:spcBef>
        <a:buClr>
          <a:srgbClr val="61ACA6"/>
        </a:buClr>
        <a:buFont typeface="Wingdings" charset="2"/>
        <a:buChar char="§"/>
        <a:defRPr sz="2800" kern="1200">
          <a:solidFill>
            <a:schemeClr val="tx1"/>
          </a:solidFill>
          <a:latin typeface="Corbel"/>
          <a:ea typeface="+mn-ea"/>
          <a:cs typeface="Corbel"/>
        </a:defRPr>
      </a:lvl2pPr>
      <a:lvl3pPr marL="860425" indent="-233363" algn="l" defTabSz="914400" rtl="0" eaLnBrk="1" latinLnBrk="0" hangingPunct="1">
        <a:spcBef>
          <a:spcPct val="20000"/>
        </a:spcBef>
        <a:buFont typeface="Arial" panose="020B0604020202020204" pitchFamily="34" charset="0"/>
        <a:buChar char="•"/>
        <a:defRPr sz="2400" kern="1200">
          <a:solidFill>
            <a:schemeClr val="tx1"/>
          </a:solidFill>
          <a:latin typeface="Corbel"/>
          <a:ea typeface="+mn-ea"/>
          <a:cs typeface="Corbel"/>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orbel"/>
          <a:ea typeface="+mn-ea"/>
          <a:cs typeface="Corbe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AC8045A-35FB-4E48-9B3A-59F66EBF2DF7}" type="datetimeFigureOut">
              <a:rPr lang="en-US" smtClean="0">
                <a:solidFill>
                  <a:prstClr val="black">
                    <a:tint val="75000"/>
                  </a:prstClr>
                </a:solidFill>
              </a:rPr>
              <a:pPr/>
              <a:t>12/7/2015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908F04F-4802-4190-BD33-70D742453D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33630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2596">
                <a:alpha val="74000"/>
              </a:srgbClr>
            </a:gs>
            <a:gs pos="12000">
              <a:srgbClr val="B5D1E8"/>
            </a:gs>
            <a:gs pos="43000">
              <a:schemeClr val="bg1"/>
            </a:gs>
          </a:gsLst>
          <a:lin ang="108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239715"/>
            <a:ext cx="6871648" cy="11652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5123" name="Text Placeholder 2"/>
          <p:cNvSpPr>
            <a:spLocks noGrp="1"/>
          </p:cNvSpPr>
          <p:nvPr>
            <p:ph type="body" idx="1"/>
          </p:nvPr>
        </p:nvSpPr>
        <p:spPr bwMode="auto">
          <a:xfrm>
            <a:off x="1257301" y="1575759"/>
            <a:ext cx="6898943" cy="49362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7" name="Picture 6" descr="Department of Education seal image"/>
          <p:cNvPicPr>
            <a:picLocks noChangeAspect="1"/>
          </p:cNvPicPr>
          <p:nvPr/>
        </p:nvPicPr>
        <p:blipFill>
          <a:blip r:embed="rId9" cstate="print"/>
          <a:srcRect/>
          <a:stretch>
            <a:fillRect/>
          </a:stretch>
        </p:blipFill>
        <p:spPr bwMode="auto">
          <a:xfrm>
            <a:off x="171208" y="281139"/>
            <a:ext cx="914400" cy="914400"/>
          </a:xfrm>
          <a:prstGeom prst="rect">
            <a:avLst/>
          </a:prstGeom>
          <a:noFill/>
          <a:ln w="9525">
            <a:noFill/>
            <a:miter lim="800000"/>
            <a:headEnd/>
            <a:tailEnd/>
          </a:ln>
        </p:spPr>
      </p:pic>
      <p:sp>
        <p:nvSpPr>
          <p:cNvPr id="9"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pPr fontAlgn="base">
              <a:spcBef>
                <a:spcPct val="0"/>
              </a:spcBef>
              <a:spcAft>
                <a:spcPct val="0"/>
              </a:spcAft>
            </a:pPr>
            <a:fld id="{076EBE2F-070E-4851-BF9E-7EF26C0DD48C}" type="slidenum">
              <a:rPr lang="en-US" smtClean="0">
                <a:solidFill>
                  <a:prstClr val="black"/>
                </a:solidFill>
              </a:rPr>
              <a:pPr fontAlgn="base">
                <a:spcBef>
                  <a:spcPct val="0"/>
                </a:spcBef>
                <a:spcAft>
                  <a:spcPct val="0"/>
                </a:spcAft>
              </a:pPr>
              <a:t>‹#›</a:t>
            </a:fld>
            <a:endParaRPr lang="en-US" dirty="0">
              <a:solidFill>
                <a:prstClr val="black"/>
              </a:solidFill>
            </a:endParaRPr>
          </a:p>
        </p:txBody>
      </p:sp>
    </p:spTree>
    <p:extLst>
      <p:ext uri="{BB962C8B-B14F-4D97-AF65-F5344CB8AC3E}">
        <p14:creationId xmlns:p14="http://schemas.microsoft.com/office/powerpoint/2010/main" val="80542043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Lst>
  <p:transition/>
  <p:hf hdr="0" ftr="0" dt="0"/>
  <p:txStyles>
    <p:titleStyle>
      <a:lvl1pPr algn="l" rtl="0" eaLnBrk="1" fontAlgn="base" hangingPunct="1">
        <a:spcBef>
          <a:spcPct val="0"/>
        </a:spcBef>
        <a:spcAft>
          <a:spcPct val="0"/>
        </a:spcAft>
        <a:defRPr lang="en-US" sz="2250" b="1" kern="1200" dirty="0">
          <a:solidFill>
            <a:schemeClr val="tx1"/>
          </a:solidFill>
          <a:effectLst>
            <a:outerShdw blurRad="38100" dist="38100" dir="2700000" algn="tl">
              <a:srgbClr val="000000">
                <a:alpha val="43137"/>
              </a:srgbClr>
            </a:outerShdw>
          </a:effectLst>
          <a:latin typeface="Arial Black" pitchFamily="34" charset="0"/>
          <a:ea typeface="+mj-ea"/>
          <a:cs typeface="+mj-cs"/>
        </a:defRPr>
      </a:lvl1pPr>
      <a:lvl2pPr algn="ctr" rtl="0" eaLnBrk="1" fontAlgn="base" hangingPunct="1">
        <a:spcBef>
          <a:spcPct val="0"/>
        </a:spcBef>
        <a:spcAft>
          <a:spcPct val="0"/>
        </a:spcAft>
        <a:defRPr sz="2400" b="1">
          <a:solidFill>
            <a:srgbClr val="000AD4"/>
          </a:solidFill>
          <a:latin typeface="Arial Black" pitchFamily="34" charset="0"/>
        </a:defRPr>
      </a:lvl2pPr>
      <a:lvl3pPr algn="ctr" rtl="0" eaLnBrk="1" fontAlgn="base" hangingPunct="1">
        <a:spcBef>
          <a:spcPct val="0"/>
        </a:spcBef>
        <a:spcAft>
          <a:spcPct val="0"/>
        </a:spcAft>
        <a:defRPr sz="2400" b="1">
          <a:solidFill>
            <a:srgbClr val="000AD4"/>
          </a:solidFill>
          <a:latin typeface="Arial Black" pitchFamily="34" charset="0"/>
        </a:defRPr>
      </a:lvl3pPr>
      <a:lvl4pPr algn="ctr" rtl="0" eaLnBrk="1" fontAlgn="base" hangingPunct="1">
        <a:spcBef>
          <a:spcPct val="0"/>
        </a:spcBef>
        <a:spcAft>
          <a:spcPct val="0"/>
        </a:spcAft>
        <a:defRPr sz="2400" b="1">
          <a:solidFill>
            <a:srgbClr val="000AD4"/>
          </a:solidFill>
          <a:latin typeface="Arial Black" pitchFamily="34" charset="0"/>
        </a:defRPr>
      </a:lvl4pPr>
      <a:lvl5pPr algn="ctr" rtl="0" eaLnBrk="1" fontAlgn="base" hangingPunct="1">
        <a:spcBef>
          <a:spcPct val="0"/>
        </a:spcBef>
        <a:spcAft>
          <a:spcPct val="0"/>
        </a:spcAft>
        <a:defRPr sz="2400" b="1">
          <a:solidFill>
            <a:srgbClr val="000AD4"/>
          </a:solidFill>
          <a:latin typeface="Arial Black" pitchFamily="34" charset="0"/>
        </a:defRPr>
      </a:lvl5pPr>
      <a:lvl6pPr marL="342900" algn="ctr" rtl="0" eaLnBrk="1" fontAlgn="base" hangingPunct="1">
        <a:spcBef>
          <a:spcPct val="0"/>
        </a:spcBef>
        <a:spcAft>
          <a:spcPct val="0"/>
        </a:spcAft>
        <a:defRPr sz="2400" b="1">
          <a:solidFill>
            <a:srgbClr val="000AD4"/>
          </a:solidFill>
          <a:latin typeface="Arial Black" pitchFamily="34" charset="0"/>
        </a:defRPr>
      </a:lvl6pPr>
      <a:lvl7pPr marL="685800" algn="ctr" rtl="0" eaLnBrk="1" fontAlgn="base" hangingPunct="1">
        <a:spcBef>
          <a:spcPct val="0"/>
        </a:spcBef>
        <a:spcAft>
          <a:spcPct val="0"/>
        </a:spcAft>
        <a:defRPr sz="2400" b="1">
          <a:solidFill>
            <a:srgbClr val="000AD4"/>
          </a:solidFill>
          <a:latin typeface="Arial Black" pitchFamily="34" charset="0"/>
        </a:defRPr>
      </a:lvl7pPr>
      <a:lvl8pPr marL="1028700" algn="ctr" rtl="0" eaLnBrk="1" fontAlgn="base" hangingPunct="1">
        <a:spcBef>
          <a:spcPct val="0"/>
        </a:spcBef>
        <a:spcAft>
          <a:spcPct val="0"/>
        </a:spcAft>
        <a:defRPr sz="2400" b="1">
          <a:solidFill>
            <a:srgbClr val="000AD4"/>
          </a:solidFill>
          <a:latin typeface="Arial Black" pitchFamily="34" charset="0"/>
        </a:defRPr>
      </a:lvl8pPr>
      <a:lvl9pPr marL="1371600" algn="ctr" rtl="0" eaLnBrk="1" fontAlgn="base" hangingPunct="1">
        <a:spcBef>
          <a:spcPct val="0"/>
        </a:spcBef>
        <a:spcAft>
          <a:spcPct val="0"/>
        </a:spcAft>
        <a:defRPr sz="2400" b="1">
          <a:solidFill>
            <a:srgbClr val="000AD4"/>
          </a:solidFill>
          <a:latin typeface="Arial Black" pitchFamily="34" charset="0"/>
        </a:defRPr>
      </a:lvl9pPr>
    </p:titleStyle>
    <p:bodyStyle>
      <a:lvl1pPr marL="257175" indent="-257175" algn="l" rtl="0" eaLnBrk="1" fontAlgn="base" hangingPunct="1">
        <a:spcBef>
          <a:spcPct val="20000"/>
        </a:spcBef>
        <a:spcAft>
          <a:spcPct val="0"/>
        </a:spcAft>
        <a:buClr>
          <a:srgbClr val="002596"/>
        </a:buClr>
        <a:buFont typeface="Wingdings" pitchFamily="2" charset="2"/>
        <a:buChar char="§"/>
        <a:defRPr sz="1800" kern="1200">
          <a:solidFill>
            <a:schemeClr val="tx1"/>
          </a:solidFill>
          <a:latin typeface="Arial Narrow" pitchFamily="34" charset="0"/>
          <a:ea typeface="+mn-ea"/>
          <a:cs typeface="+mn-cs"/>
        </a:defRPr>
      </a:lvl1pPr>
      <a:lvl2pPr marL="557213" indent="-214313" algn="l" rtl="0" eaLnBrk="1" fontAlgn="base" hangingPunct="1">
        <a:spcBef>
          <a:spcPct val="20000"/>
        </a:spcBef>
        <a:spcAft>
          <a:spcPct val="0"/>
        </a:spcAft>
        <a:buClr>
          <a:srgbClr val="002596"/>
        </a:buClr>
        <a:buFont typeface="Arial" charset="0"/>
        <a:buChar char="–"/>
        <a:defRPr sz="1500" kern="1200">
          <a:solidFill>
            <a:schemeClr val="tx1"/>
          </a:solidFill>
          <a:latin typeface="Arial Narrow" pitchFamily="34" charset="0"/>
          <a:ea typeface="+mn-ea"/>
          <a:cs typeface="+mn-cs"/>
        </a:defRPr>
      </a:lvl2pPr>
      <a:lvl3pPr marL="857250" indent="-171450" algn="l" rtl="0" eaLnBrk="1" fontAlgn="base" hangingPunct="1">
        <a:spcBef>
          <a:spcPct val="20000"/>
        </a:spcBef>
        <a:spcAft>
          <a:spcPct val="0"/>
        </a:spcAft>
        <a:buClr>
          <a:srgbClr val="002596"/>
        </a:buClr>
        <a:buFont typeface="Arial" charset="0"/>
        <a:buChar char="•"/>
        <a:defRPr sz="1500" kern="1200">
          <a:solidFill>
            <a:schemeClr val="tx1"/>
          </a:solidFill>
          <a:latin typeface="Arial Narrow" pitchFamily="34" charset="0"/>
          <a:ea typeface="+mn-ea"/>
          <a:cs typeface="+mn-cs"/>
        </a:defRPr>
      </a:lvl3pPr>
      <a:lvl4pPr marL="1200150" indent="-171450" algn="l" rtl="0" eaLnBrk="1" fontAlgn="base" hangingPunct="1">
        <a:spcBef>
          <a:spcPct val="20000"/>
        </a:spcBef>
        <a:spcAft>
          <a:spcPct val="0"/>
        </a:spcAft>
        <a:buClr>
          <a:srgbClr val="002596"/>
        </a:buClr>
        <a:buFont typeface="Arial" charset="0"/>
        <a:buChar char="–"/>
        <a:defRPr sz="1350" kern="1200">
          <a:solidFill>
            <a:schemeClr val="tx1"/>
          </a:solidFill>
          <a:latin typeface="Arial Narrow" pitchFamily="34" charset="0"/>
          <a:ea typeface="+mn-ea"/>
          <a:cs typeface="+mn-cs"/>
        </a:defRPr>
      </a:lvl4pPr>
      <a:lvl5pPr marL="1543050" indent="-171450" algn="l" rtl="0" eaLnBrk="1" fontAlgn="base" hangingPunct="1">
        <a:spcBef>
          <a:spcPct val="20000"/>
        </a:spcBef>
        <a:spcAft>
          <a:spcPct val="0"/>
        </a:spcAft>
        <a:buClr>
          <a:srgbClr val="002596"/>
        </a:buClr>
        <a:buFont typeface="Arial" charset="0"/>
        <a:buChar char="»"/>
        <a:defRPr sz="1350" kern="1200">
          <a:solidFill>
            <a:schemeClr val="tx1"/>
          </a:solidFill>
          <a:latin typeface="Arial Narrow"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2596">
                <a:alpha val="74000"/>
              </a:srgbClr>
            </a:gs>
            <a:gs pos="12000">
              <a:srgbClr val="B5D1E8"/>
            </a:gs>
            <a:gs pos="43000">
              <a:schemeClr val="bg1"/>
            </a:gs>
          </a:gsLst>
          <a:lin ang="108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239715"/>
            <a:ext cx="6871648" cy="11652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5123" name="Text Placeholder 2"/>
          <p:cNvSpPr>
            <a:spLocks noGrp="1"/>
          </p:cNvSpPr>
          <p:nvPr>
            <p:ph type="body" idx="1"/>
          </p:nvPr>
        </p:nvSpPr>
        <p:spPr bwMode="auto">
          <a:xfrm>
            <a:off x="1257301" y="1575759"/>
            <a:ext cx="6898943" cy="49362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7" name="Picture 6" descr="Department of Education seal image"/>
          <p:cNvPicPr>
            <a:picLocks noChangeAspect="1"/>
          </p:cNvPicPr>
          <p:nvPr/>
        </p:nvPicPr>
        <p:blipFill>
          <a:blip r:embed="rId9" cstate="print"/>
          <a:srcRect/>
          <a:stretch>
            <a:fillRect/>
          </a:stretch>
        </p:blipFill>
        <p:spPr bwMode="auto">
          <a:xfrm>
            <a:off x="171208" y="281139"/>
            <a:ext cx="914400" cy="914400"/>
          </a:xfrm>
          <a:prstGeom prst="rect">
            <a:avLst/>
          </a:prstGeom>
          <a:noFill/>
          <a:ln w="9525">
            <a:noFill/>
            <a:miter lim="800000"/>
            <a:headEnd/>
            <a:tailEnd/>
          </a:ln>
        </p:spPr>
      </p:pic>
      <p:sp>
        <p:nvSpPr>
          <p:cNvPr id="9"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pPr fontAlgn="base">
              <a:spcBef>
                <a:spcPct val="0"/>
              </a:spcBef>
              <a:spcAft>
                <a:spcPct val="0"/>
              </a:spcAft>
            </a:pPr>
            <a:fld id="{076EBE2F-070E-4851-BF9E-7EF26C0DD48C}" type="slidenum">
              <a:rPr lang="en-US" smtClean="0">
                <a:solidFill>
                  <a:prstClr val="black"/>
                </a:solidFill>
              </a:rPr>
              <a:pPr fontAlgn="base">
                <a:spcBef>
                  <a:spcPct val="0"/>
                </a:spcBef>
                <a:spcAft>
                  <a:spcPct val="0"/>
                </a:spcAft>
              </a:pPr>
              <a:t>‹#›</a:t>
            </a:fld>
            <a:endParaRPr lang="en-US" dirty="0">
              <a:solidFill>
                <a:prstClr val="black"/>
              </a:solidFill>
            </a:endParaRPr>
          </a:p>
        </p:txBody>
      </p:sp>
    </p:spTree>
    <p:extLst>
      <p:ext uri="{BB962C8B-B14F-4D97-AF65-F5344CB8AC3E}">
        <p14:creationId xmlns:p14="http://schemas.microsoft.com/office/powerpoint/2010/main" val="170688342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Lst>
  <p:transition/>
  <p:hf hdr="0" ftr="0" dt="0"/>
  <p:txStyles>
    <p:titleStyle>
      <a:lvl1pPr algn="l" rtl="0" eaLnBrk="1" fontAlgn="base" hangingPunct="1">
        <a:spcBef>
          <a:spcPct val="0"/>
        </a:spcBef>
        <a:spcAft>
          <a:spcPct val="0"/>
        </a:spcAft>
        <a:defRPr lang="en-US" sz="2250" b="1" kern="1200" dirty="0">
          <a:solidFill>
            <a:schemeClr val="tx1"/>
          </a:solidFill>
          <a:effectLst>
            <a:outerShdw blurRad="38100" dist="38100" dir="2700000" algn="tl">
              <a:srgbClr val="000000">
                <a:alpha val="43137"/>
              </a:srgbClr>
            </a:outerShdw>
          </a:effectLst>
          <a:latin typeface="Arial Black" pitchFamily="34" charset="0"/>
          <a:ea typeface="+mj-ea"/>
          <a:cs typeface="+mj-cs"/>
        </a:defRPr>
      </a:lvl1pPr>
      <a:lvl2pPr algn="ctr" rtl="0" eaLnBrk="1" fontAlgn="base" hangingPunct="1">
        <a:spcBef>
          <a:spcPct val="0"/>
        </a:spcBef>
        <a:spcAft>
          <a:spcPct val="0"/>
        </a:spcAft>
        <a:defRPr sz="2400" b="1">
          <a:solidFill>
            <a:srgbClr val="000AD4"/>
          </a:solidFill>
          <a:latin typeface="Arial Black" pitchFamily="34" charset="0"/>
        </a:defRPr>
      </a:lvl2pPr>
      <a:lvl3pPr algn="ctr" rtl="0" eaLnBrk="1" fontAlgn="base" hangingPunct="1">
        <a:spcBef>
          <a:spcPct val="0"/>
        </a:spcBef>
        <a:spcAft>
          <a:spcPct val="0"/>
        </a:spcAft>
        <a:defRPr sz="2400" b="1">
          <a:solidFill>
            <a:srgbClr val="000AD4"/>
          </a:solidFill>
          <a:latin typeface="Arial Black" pitchFamily="34" charset="0"/>
        </a:defRPr>
      </a:lvl3pPr>
      <a:lvl4pPr algn="ctr" rtl="0" eaLnBrk="1" fontAlgn="base" hangingPunct="1">
        <a:spcBef>
          <a:spcPct val="0"/>
        </a:spcBef>
        <a:spcAft>
          <a:spcPct val="0"/>
        </a:spcAft>
        <a:defRPr sz="2400" b="1">
          <a:solidFill>
            <a:srgbClr val="000AD4"/>
          </a:solidFill>
          <a:latin typeface="Arial Black" pitchFamily="34" charset="0"/>
        </a:defRPr>
      </a:lvl4pPr>
      <a:lvl5pPr algn="ctr" rtl="0" eaLnBrk="1" fontAlgn="base" hangingPunct="1">
        <a:spcBef>
          <a:spcPct val="0"/>
        </a:spcBef>
        <a:spcAft>
          <a:spcPct val="0"/>
        </a:spcAft>
        <a:defRPr sz="2400" b="1">
          <a:solidFill>
            <a:srgbClr val="000AD4"/>
          </a:solidFill>
          <a:latin typeface="Arial Black" pitchFamily="34" charset="0"/>
        </a:defRPr>
      </a:lvl5pPr>
      <a:lvl6pPr marL="342900" algn="ctr" rtl="0" eaLnBrk="1" fontAlgn="base" hangingPunct="1">
        <a:spcBef>
          <a:spcPct val="0"/>
        </a:spcBef>
        <a:spcAft>
          <a:spcPct val="0"/>
        </a:spcAft>
        <a:defRPr sz="2400" b="1">
          <a:solidFill>
            <a:srgbClr val="000AD4"/>
          </a:solidFill>
          <a:latin typeface="Arial Black" pitchFamily="34" charset="0"/>
        </a:defRPr>
      </a:lvl6pPr>
      <a:lvl7pPr marL="685800" algn="ctr" rtl="0" eaLnBrk="1" fontAlgn="base" hangingPunct="1">
        <a:spcBef>
          <a:spcPct val="0"/>
        </a:spcBef>
        <a:spcAft>
          <a:spcPct val="0"/>
        </a:spcAft>
        <a:defRPr sz="2400" b="1">
          <a:solidFill>
            <a:srgbClr val="000AD4"/>
          </a:solidFill>
          <a:latin typeface="Arial Black" pitchFamily="34" charset="0"/>
        </a:defRPr>
      </a:lvl7pPr>
      <a:lvl8pPr marL="1028700" algn="ctr" rtl="0" eaLnBrk="1" fontAlgn="base" hangingPunct="1">
        <a:spcBef>
          <a:spcPct val="0"/>
        </a:spcBef>
        <a:spcAft>
          <a:spcPct val="0"/>
        </a:spcAft>
        <a:defRPr sz="2400" b="1">
          <a:solidFill>
            <a:srgbClr val="000AD4"/>
          </a:solidFill>
          <a:latin typeface="Arial Black" pitchFamily="34" charset="0"/>
        </a:defRPr>
      </a:lvl8pPr>
      <a:lvl9pPr marL="1371600" algn="ctr" rtl="0" eaLnBrk="1" fontAlgn="base" hangingPunct="1">
        <a:spcBef>
          <a:spcPct val="0"/>
        </a:spcBef>
        <a:spcAft>
          <a:spcPct val="0"/>
        </a:spcAft>
        <a:defRPr sz="2400" b="1">
          <a:solidFill>
            <a:srgbClr val="000AD4"/>
          </a:solidFill>
          <a:latin typeface="Arial Black" pitchFamily="34" charset="0"/>
        </a:defRPr>
      </a:lvl9pPr>
    </p:titleStyle>
    <p:bodyStyle>
      <a:lvl1pPr marL="257175" indent="-257175" algn="l" rtl="0" eaLnBrk="1" fontAlgn="base" hangingPunct="1">
        <a:spcBef>
          <a:spcPct val="20000"/>
        </a:spcBef>
        <a:spcAft>
          <a:spcPct val="0"/>
        </a:spcAft>
        <a:buClr>
          <a:srgbClr val="002596"/>
        </a:buClr>
        <a:buFont typeface="Wingdings" pitchFamily="2" charset="2"/>
        <a:buChar char="§"/>
        <a:defRPr sz="1800" kern="1200">
          <a:solidFill>
            <a:schemeClr val="tx1"/>
          </a:solidFill>
          <a:latin typeface="Arial Narrow" pitchFamily="34" charset="0"/>
          <a:ea typeface="+mn-ea"/>
          <a:cs typeface="+mn-cs"/>
        </a:defRPr>
      </a:lvl1pPr>
      <a:lvl2pPr marL="557213" indent="-214313" algn="l" rtl="0" eaLnBrk="1" fontAlgn="base" hangingPunct="1">
        <a:spcBef>
          <a:spcPct val="20000"/>
        </a:spcBef>
        <a:spcAft>
          <a:spcPct val="0"/>
        </a:spcAft>
        <a:buClr>
          <a:srgbClr val="002596"/>
        </a:buClr>
        <a:buFont typeface="Arial" charset="0"/>
        <a:buChar char="–"/>
        <a:defRPr sz="1500" kern="1200">
          <a:solidFill>
            <a:schemeClr val="tx1"/>
          </a:solidFill>
          <a:latin typeface="Arial Narrow" pitchFamily="34" charset="0"/>
          <a:ea typeface="+mn-ea"/>
          <a:cs typeface="+mn-cs"/>
        </a:defRPr>
      </a:lvl2pPr>
      <a:lvl3pPr marL="857250" indent="-171450" algn="l" rtl="0" eaLnBrk="1" fontAlgn="base" hangingPunct="1">
        <a:spcBef>
          <a:spcPct val="20000"/>
        </a:spcBef>
        <a:spcAft>
          <a:spcPct val="0"/>
        </a:spcAft>
        <a:buClr>
          <a:srgbClr val="002596"/>
        </a:buClr>
        <a:buFont typeface="Arial" charset="0"/>
        <a:buChar char="•"/>
        <a:defRPr sz="1500" kern="1200">
          <a:solidFill>
            <a:schemeClr val="tx1"/>
          </a:solidFill>
          <a:latin typeface="Arial Narrow" pitchFamily="34" charset="0"/>
          <a:ea typeface="+mn-ea"/>
          <a:cs typeface="+mn-cs"/>
        </a:defRPr>
      </a:lvl3pPr>
      <a:lvl4pPr marL="1200150" indent="-171450" algn="l" rtl="0" eaLnBrk="1" fontAlgn="base" hangingPunct="1">
        <a:spcBef>
          <a:spcPct val="20000"/>
        </a:spcBef>
        <a:spcAft>
          <a:spcPct val="0"/>
        </a:spcAft>
        <a:buClr>
          <a:srgbClr val="002596"/>
        </a:buClr>
        <a:buFont typeface="Arial" charset="0"/>
        <a:buChar char="–"/>
        <a:defRPr sz="1350" kern="1200">
          <a:solidFill>
            <a:schemeClr val="tx1"/>
          </a:solidFill>
          <a:latin typeface="Arial Narrow" pitchFamily="34" charset="0"/>
          <a:ea typeface="+mn-ea"/>
          <a:cs typeface="+mn-cs"/>
        </a:defRPr>
      </a:lvl4pPr>
      <a:lvl5pPr marL="1543050" indent="-171450" algn="l" rtl="0" eaLnBrk="1" fontAlgn="base" hangingPunct="1">
        <a:spcBef>
          <a:spcPct val="20000"/>
        </a:spcBef>
        <a:spcAft>
          <a:spcPct val="0"/>
        </a:spcAft>
        <a:buClr>
          <a:srgbClr val="002596"/>
        </a:buClr>
        <a:buFont typeface="Arial" charset="0"/>
        <a:buChar char="»"/>
        <a:defRPr sz="1350" kern="1200">
          <a:solidFill>
            <a:schemeClr val="tx1"/>
          </a:solidFill>
          <a:latin typeface="Arial Narrow"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2596">
                <a:alpha val="74000"/>
              </a:srgbClr>
            </a:gs>
            <a:gs pos="12000">
              <a:srgbClr val="B5D1E8"/>
            </a:gs>
            <a:gs pos="43000">
              <a:schemeClr val="bg1"/>
            </a:gs>
          </a:gsLst>
          <a:lin ang="108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239715"/>
            <a:ext cx="6871648" cy="11652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5123" name="Text Placeholder 2"/>
          <p:cNvSpPr>
            <a:spLocks noGrp="1"/>
          </p:cNvSpPr>
          <p:nvPr>
            <p:ph type="body" idx="1"/>
          </p:nvPr>
        </p:nvSpPr>
        <p:spPr bwMode="auto">
          <a:xfrm>
            <a:off x="1257301" y="1575759"/>
            <a:ext cx="6898943" cy="49362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7" name="Picture 6" descr="Department of Education seal image"/>
          <p:cNvPicPr>
            <a:picLocks noChangeAspect="1"/>
          </p:cNvPicPr>
          <p:nvPr/>
        </p:nvPicPr>
        <p:blipFill>
          <a:blip r:embed="rId9" cstate="print"/>
          <a:srcRect/>
          <a:stretch>
            <a:fillRect/>
          </a:stretch>
        </p:blipFill>
        <p:spPr bwMode="auto">
          <a:xfrm>
            <a:off x="171208" y="281139"/>
            <a:ext cx="914400" cy="914400"/>
          </a:xfrm>
          <a:prstGeom prst="rect">
            <a:avLst/>
          </a:prstGeom>
          <a:noFill/>
          <a:ln w="9525">
            <a:noFill/>
            <a:miter lim="800000"/>
            <a:headEnd/>
            <a:tailEnd/>
          </a:ln>
        </p:spPr>
      </p:pic>
      <p:sp>
        <p:nvSpPr>
          <p:cNvPr id="9"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pPr fontAlgn="base">
              <a:spcBef>
                <a:spcPct val="0"/>
              </a:spcBef>
              <a:spcAft>
                <a:spcPct val="0"/>
              </a:spcAft>
            </a:pPr>
            <a:fld id="{076EBE2F-070E-4851-BF9E-7EF26C0DD48C}" type="slidenum">
              <a:rPr lang="en-US" smtClean="0">
                <a:solidFill>
                  <a:prstClr val="black"/>
                </a:solidFill>
              </a:rPr>
              <a:pPr fontAlgn="base">
                <a:spcBef>
                  <a:spcPct val="0"/>
                </a:spcBef>
                <a:spcAft>
                  <a:spcPct val="0"/>
                </a:spcAft>
              </a:pPr>
              <a:t>‹#›</a:t>
            </a:fld>
            <a:endParaRPr lang="en-US" dirty="0">
              <a:solidFill>
                <a:prstClr val="black"/>
              </a:solidFill>
            </a:endParaRPr>
          </a:p>
        </p:txBody>
      </p:sp>
    </p:spTree>
    <p:extLst>
      <p:ext uri="{BB962C8B-B14F-4D97-AF65-F5344CB8AC3E}">
        <p14:creationId xmlns:p14="http://schemas.microsoft.com/office/powerpoint/2010/main" val="123011329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Lst>
  <p:transition/>
  <p:hf hdr="0" ftr="0" dt="0"/>
  <p:txStyles>
    <p:titleStyle>
      <a:lvl1pPr algn="l" rtl="0" eaLnBrk="1" fontAlgn="base" hangingPunct="1">
        <a:spcBef>
          <a:spcPct val="0"/>
        </a:spcBef>
        <a:spcAft>
          <a:spcPct val="0"/>
        </a:spcAft>
        <a:defRPr lang="en-US" sz="2250" b="1" kern="1200" dirty="0">
          <a:solidFill>
            <a:schemeClr val="tx1"/>
          </a:solidFill>
          <a:effectLst>
            <a:outerShdw blurRad="38100" dist="38100" dir="2700000" algn="tl">
              <a:srgbClr val="000000">
                <a:alpha val="43137"/>
              </a:srgbClr>
            </a:outerShdw>
          </a:effectLst>
          <a:latin typeface="Arial Black" pitchFamily="34" charset="0"/>
          <a:ea typeface="+mj-ea"/>
          <a:cs typeface="+mj-cs"/>
        </a:defRPr>
      </a:lvl1pPr>
      <a:lvl2pPr algn="ctr" rtl="0" eaLnBrk="1" fontAlgn="base" hangingPunct="1">
        <a:spcBef>
          <a:spcPct val="0"/>
        </a:spcBef>
        <a:spcAft>
          <a:spcPct val="0"/>
        </a:spcAft>
        <a:defRPr sz="2400" b="1">
          <a:solidFill>
            <a:srgbClr val="000AD4"/>
          </a:solidFill>
          <a:latin typeface="Arial Black" pitchFamily="34" charset="0"/>
        </a:defRPr>
      </a:lvl2pPr>
      <a:lvl3pPr algn="ctr" rtl="0" eaLnBrk="1" fontAlgn="base" hangingPunct="1">
        <a:spcBef>
          <a:spcPct val="0"/>
        </a:spcBef>
        <a:spcAft>
          <a:spcPct val="0"/>
        </a:spcAft>
        <a:defRPr sz="2400" b="1">
          <a:solidFill>
            <a:srgbClr val="000AD4"/>
          </a:solidFill>
          <a:latin typeface="Arial Black" pitchFamily="34" charset="0"/>
        </a:defRPr>
      </a:lvl3pPr>
      <a:lvl4pPr algn="ctr" rtl="0" eaLnBrk="1" fontAlgn="base" hangingPunct="1">
        <a:spcBef>
          <a:spcPct val="0"/>
        </a:spcBef>
        <a:spcAft>
          <a:spcPct val="0"/>
        </a:spcAft>
        <a:defRPr sz="2400" b="1">
          <a:solidFill>
            <a:srgbClr val="000AD4"/>
          </a:solidFill>
          <a:latin typeface="Arial Black" pitchFamily="34" charset="0"/>
        </a:defRPr>
      </a:lvl4pPr>
      <a:lvl5pPr algn="ctr" rtl="0" eaLnBrk="1" fontAlgn="base" hangingPunct="1">
        <a:spcBef>
          <a:spcPct val="0"/>
        </a:spcBef>
        <a:spcAft>
          <a:spcPct val="0"/>
        </a:spcAft>
        <a:defRPr sz="2400" b="1">
          <a:solidFill>
            <a:srgbClr val="000AD4"/>
          </a:solidFill>
          <a:latin typeface="Arial Black" pitchFamily="34" charset="0"/>
        </a:defRPr>
      </a:lvl5pPr>
      <a:lvl6pPr marL="342900" algn="ctr" rtl="0" eaLnBrk="1" fontAlgn="base" hangingPunct="1">
        <a:spcBef>
          <a:spcPct val="0"/>
        </a:spcBef>
        <a:spcAft>
          <a:spcPct val="0"/>
        </a:spcAft>
        <a:defRPr sz="2400" b="1">
          <a:solidFill>
            <a:srgbClr val="000AD4"/>
          </a:solidFill>
          <a:latin typeface="Arial Black" pitchFamily="34" charset="0"/>
        </a:defRPr>
      </a:lvl6pPr>
      <a:lvl7pPr marL="685800" algn="ctr" rtl="0" eaLnBrk="1" fontAlgn="base" hangingPunct="1">
        <a:spcBef>
          <a:spcPct val="0"/>
        </a:spcBef>
        <a:spcAft>
          <a:spcPct val="0"/>
        </a:spcAft>
        <a:defRPr sz="2400" b="1">
          <a:solidFill>
            <a:srgbClr val="000AD4"/>
          </a:solidFill>
          <a:latin typeface="Arial Black" pitchFamily="34" charset="0"/>
        </a:defRPr>
      </a:lvl7pPr>
      <a:lvl8pPr marL="1028700" algn="ctr" rtl="0" eaLnBrk="1" fontAlgn="base" hangingPunct="1">
        <a:spcBef>
          <a:spcPct val="0"/>
        </a:spcBef>
        <a:spcAft>
          <a:spcPct val="0"/>
        </a:spcAft>
        <a:defRPr sz="2400" b="1">
          <a:solidFill>
            <a:srgbClr val="000AD4"/>
          </a:solidFill>
          <a:latin typeface="Arial Black" pitchFamily="34" charset="0"/>
        </a:defRPr>
      </a:lvl8pPr>
      <a:lvl9pPr marL="1371600" algn="ctr" rtl="0" eaLnBrk="1" fontAlgn="base" hangingPunct="1">
        <a:spcBef>
          <a:spcPct val="0"/>
        </a:spcBef>
        <a:spcAft>
          <a:spcPct val="0"/>
        </a:spcAft>
        <a:defRPr sz="2400" b="1">
          <a:solidFill>
            <a:srgbClr val="000AD4"/>
          </a:solidFill>
          <a:latin typeface="Arial Black" pitchFamily="34" charset="0"/>
        </a:defRPr>
      </a:lvl9pPr>
    </p:titleStyle>
    <p:bodyStyle>
      <a:lvl1pPr marL="257175" indent="-257175" algn="l" rtl="0" eaLnBrk="1" fontAlgn="base" hangingPunct="1">
        <a:spcBef>
          <a:spcPct val="20000"/>
        </a:spcBef>
        <a:spcAft>
          <a:spcPct val="0"/>
        </a:spcAft>
        <a:buClr>
          <a:srgbClr val="002596"/>
        </a:buClr>
        <a:buFont typeface="Wingdings" pitchFamily="2" charset="2"/>
        <a:buChar char="§"/>
        <a:defRPr sz="1800" kern="1200">
          <a:solidFill>
            <a:schemeClr val="tx1"/>
          </a:solidFill>
          <a:latin typeface="Arial Narrow" pitchFamily="34" charset="0"/>
          <a:ea typeface="+mn-ea"/>
          <a:cs typeface="+mn-cs"/>
        </a:defRPr>
      </a:lvl1pPr>
      <a:lvl2pPr marL="557213" indent="-214313" algn="l" rtl="0" eaLnBrk="1" fontAlgn="base" hangingPunct="1">
        <a:spcBef>
          <a:spcPct val="20000"/>
        </a:spcBef>
        <a:spcAft>
          <a:spcPct val="0"/>
        </a:spcAft>
        <a:buClr>
          <a:srgbClr val="002596"/>
        </a:buClr>
        <a:buFont typeface="Arial" charset="0"/>
        <a:buChar char="–"/>
        <a:defRPr sz="1500" kern="1200">
          <a:solidFill>
            <a:schemeClr val="tx1"/>
          </a:solidFill>
          <a:latin typeface="Arial Narrow" pitchFamily="34" charset="0"/>
          <a:ea typeface="+mn-ea"/>
          <a:cs typeface="+mn-cs"/>
        </a:defRPr>
      </a:lvl2pPr>
      <a:lvl3pPr marL="857250" indent="-171450" algn="l" rtl="0" eaLnBrk="1" fontAlgn="base" hangingPunct="1">
        <a:spcBef>
          <a:spcPct val="20000"/>
        </a:spcBef>
        <a:spcAft>
          <a:spcPct val="0"/>
        </a:spcAft>
        <a:buClr>
          <a:srgbClr val="002596"/>
        </a:buClr>
        <a:buFont typeface="Arial" charset="0"/>
        <a:buChar char="•"/>
        <a:defRPr sz="1500" kern="1200">
          <a:solidFill>
            <a:schemeClr val="tx1"/>
          </a:solidFill>
          <a:latin typeface="Arial Narrow" pitchFamily="34" charset="0"/>
          <a:ea typeface="+mn-ea"/>
          <a:cs typeface="+mn-cs"/>
        </a:defRPr>
      </a:lvl3pPr>
      <a:lvl4pPr marL="1200150" indent="-171450" algn="l" rtl="0" eaLnBrk="1" fontAlgn="base" hangingPunct="1">
        <a:spcBef>
          <a:spcPct val="20000"/>
        </a:spcBef>
        <a:spcAft>
          <a:spcPct val="0"/>
        </a:spcAft>
        <a:buClr>
          <a:srgbClr val="002596"/>
        </a:buClr>
        <a:buFont typeface="Arial" charset="0"/>
        <a:buChar char="–"/>
        <a:defRPr sz="1350" kern="1200">
          <a:solidFill>
            <a:schemeClr val="tx1"/>
          </a:solidFill>
          <a:latin typeface="Arial Narrow" pitchFamily="34" charset="0"/>
          <a:ea typeface="+mn-ea"/>
          <a:cs typeface="+mn-cs"/>
        </a:defRPr>
      </a:lvl4pPr>
      <a:lvl5pPr marL="1543050" indent="-171450" algn="l" rtl="0" eaLnBrk="1" fontAlgn="base" hangingPunct="1">
        <a:spcBef>
          <a:spcPct val="20000"/>
        </a:spcBef>
        <a:spcAft>
          <a:spcPct val="0"/>
        </a:spcAft>
        <a:buClr>
          <a:srgbClr val="002596"/>
        </a:buClr>
        <a:buFont typeface="Arial" charset="0"/>
        <a:buChar char="»"/>
        <a:defRPr sz="1350" kern="1200">
          <a:solidFill>
            <a:schemeClr val="tx1"/>
          </a:solidFill>
          <a:latin typeface="Arial Narrow"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2596">
                <a:alpha val="74000"/>
              </a:srgbClr>
            </a:gs>
            <a:gs pos="12000">
              <a:srgbClr val="B5D1E8"/>
            </a:gs>
            <a:gs pos="43000">
              <a:schemeClr val="bg1"/>
            </a:gs>
          </a:gsLst>
          <a:lin ang="108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239715"/>
            <a:ext cx="6871648" cy="11652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5123" name="Text Placeholder 2"/>
          <p:cNvSpPr>
            <a:spLocks noGrp="1"/>
          </p:cNvSpPr>
          <p:nvPr>
            <p:ph type="body" idx="1"/>
          </p:nvPr>
        </p:nvSpPr>
        <p:spPr bwMode="auto">
          <a:xfrm>
            <a:off x="1257301" y="1575759"/>
            <a:ext cx="6898943" cy="49362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7" name="Picture 6" descr="Department of Education seal image"/>
          <p:cNvPicPr>
            <a:picLocks noChangeAspect="1"/>
          </p:cNvPicPr>
          <p:nvPr/>
        </p:nvPicPr>
        <p:blipFill>
          <a:blip r:embed="rId9" cstate="print"/>
          <a:srcRect/>
          <a:stretch>
            <a:fillRect/>
          </a:stretch>
        </p:blipFill>
        <p:spPr bwMode="auto">
          <a:xfrm>
            <a:off x="171208" y="281139"/>
            <a:ext cx="914400" cy="914400"/>
          </a:xfrm>
          <a:prstGeom prst="rect">
            <a:avLst/>
          </a:prstGeom>
          <a:noFill/>
          <a:ln w="9525">
            <a:noFill/>
            <a:miter lim="800000"/>
            <a:headEnd/>
            <a:tailEnd/>
          </a:ln>
        </p:spPr>
      </p:pic>
      <p:sp>
        <p:nvSpPr>
          <p:cNvPr id="9"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pPr fontAlgn="base">
              <a:spcBef>
                <a:spcPct val="0"/>
              </a:spcBef>
              <a:spcAft>
                <a:spcPct val="0"/>
              </a:spcAft>
            </a:pPr>
            <a:fld id="{076EBE2F-070E-4851-BF9E-7EF26C0DD48C}" type="slidenum">
              <a:rPr lang="en-US" smtClean="0">
                <a:solidFill>
                  <a:prstClr val="black"/>
                </a:solidFill>
              </a:rPr>
              <a:pPr fontAlgn="base">
                <a:spcBef>
                  <a:spcPct val="0"/>
                </a:spcBef>
                <a:spcAft>
                  <a:spcPct val="0"/>
                </a:spcAft>
              </a:pPr>
              <a:t>‹#›</a:t>
            </a:fld>
            <a:endParaRPr lang="en-US" dirty="0">
              <a:solidFill>
                <a:prstClr val="black"/>
              </a:solidFill>
            </a:endParaRPr>
          </a:p>
        </p:txBody>
      </p:sp>
    </p:spTree>
    <p:extLst>
      <p:ext uri="{BB962C8B-B14F-4D97-AF65-F5344CB8AC3E}">
        <p14:creationId xmlns:p14="http://schemas.microsoft.com/office/powerpoint/2010/main" val="3879343242"/>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Lst>
  <p:transition/>
  <p:hf hdr="0" ftr="0" dt="0"/>
  <p:txStyles>
    <p:titleStyle>
      <a:lvl1pPr algn="l" rtl="0" eaLnBrk="1" fontAlgn="base" hangingPunct="1">
        <a:spcBef>
          <a:spcPct val="0"/>
        </a:spcBef>
        <a:spcAft>
          <a:spcPct val="0"/>
        </a:spcAft>
        <a:defRPr lang="en-US" sz="2250" b="1" kern="1200" dirty="0">
          <a:solidFill>
            <a:schemeClr val="tx1"/>
          </a:solidFill>
          <a:effectLst>
            <a:outerShdw blurRad="38100" dist="38100" dir="2700000" algn="tl">
              <a:srgbClr val="000000">
                <a:alpha val="43137"/>
              </a:srgbClr>
            </a:outerShdw>
          </a:effectLst>
          <a:latin typeface="Arial Black" pitchFamily="34" charset="0"/>
          <a:ea typeface="+mj-ea"/>
          <a:cs typeface="+mj-cs"/>
        </a:defRPr>
      </a:lvl1pPr>
      <a:lvl2pPr algn="ctr" rtl="0" eaLnBrk="1" fontAlgn="base" hangingPunct="1">
        <a:spcBef>
          <a:spcPct val="0"/>
        </a:spcBef>
        <a:spcAft>
          <a:spcPct val="0"/>
        </a:spcAft>
        <a:defRPr sz="2400" b="1">
          <a:solidFill>
            <a:srgbClr val="000AD4"/>
          </a:solidFill>
          <a:latin typeface="Arial Black" pitchFamily="34" charset="0"/>
        </a:defRPr>
      </a:lvl2pPr>
      <a:lvl3pPr algn="ctr" rtl="0" eaLnBrk="1" fontAlgn="base" hangingPunct="1">
        <a:spcBef>
          <a:spcPct val="0"/>
        </a:spcBef>
        <a:spcAft>
          <a:spcPct val="0"/>
        </a:spcAft>
        <a:defRPr sz="2400" b="1">
          <a:solidFill>
            <a:srgbClr val="000AD4"/>
          </a:solidFill>
          <a:latin typeface="Arial Black" pitchFamily="34" charset="0"/>
        </a:defRPr>
      </a:lvl3pPr>
      <a:lvl4pPr algn="ctr" rtl="0" eaLnBrk="1" fontAlgn="base" hangingPunct="1">
        <a:spcBef>
          <a:spcPct val="0"/>
        </a:spcBef>
        <a:spcAft>
          <a:spcPct val="0"/>
        </a:spcAft>
        <a:defRPr sz="2400" b="1">
          <a:solidFill>
            <a:srgbClr val="000AD4"/>
          </a:solidFill>
          <a:latin typeface="Arial Black" pitchFamily="34" charset="0"/>
        </a:defRPr>
      </a:lvl4pPr>
      <a:lvl5pPr algn="ctr" rtl="0" eaLnBrk="1" fontAlgn="base" hangingPunct="1">
        <a:spcBef>
          <a:spcPct val="0"/>
        </a:spcBef>
        <a:spcAft>
          <a:spcPct val="0"/>
        </a:spcAft>
        <a:defRPr sz="2400" b="1">
          <a:solidFill>
            <a:srgbClr val="000AD4"/>
          </a:solidFill>
          <a:latin typeface="Arial Black" pitchFamily="34" charset="0"/>
        </a:defRPr>
      </a:lvl5pPr>
      <a:lvl6pPr marL="342900" algn="ctr" rtl="0" eaLnBrk="1" fontAlgn="base" hangingPunct="1">
        <a:spcBef>
          <a:spcPct val="0"/>
        </a:spcBef>
        <a:spcAft>
          <a:spcPct val="0"/>
        </a:spcAft>
        <a:defRPr sz="2400" b="1">
          <a:solidFill>
            <a:srgbClr val="000AD4"/>
          </a:solidFill>
          <a:latin typeface="Arial Black" pitchFamily="34" charset="0"/>
        </a:defRPr>
      </a:lvl6pPr>
      <a:lvl7pPr marL="685800" algn="ctr" rtl="0" eaLnBrk="1" fontAlgn="base" hangingPunct="1">
        <a:spcBef>
          <a:spcPct val="0"/>
        </a:spcBef>
        <a:spcAft>
          <a:spcPct val="0"/>
        </a:spcAft>
        <a:defRPr sz="2400" b="1">
          <a:solidFill>
            <a:srgbClr val="000AD4"/>
          </a:solidFill>
          <a:latin typeface="Arial Black" pitchFamily="34" charset="0"/>
        </a:defRPr>
      </a:lvl7pPr>
      <a:lvl8pPr marL="1028700" algn="ctr" rtl="0" eaLnBrk="1" fontAlgn="base" hangingPunct="1">
        <a:spcBef>
          <a:spcPct val="0"/>
        </a:spcBef>
        <a:spcAft>
          <a:spcPct val="0"/>
        </a:spcAft>
        <a:defRPr sz="2400" b="1">
          <a:solidFill>
            <a:srgbClr val="000AD4"/>
          </a:solidFill>
          <a:latin typeface="Arial Black" pitchFamily="34" charset="0"/>
        </a:defRPr>
      </a:lvl8pPr>
      <a:lvl9pPr marL="1371600" algn="ctr" rtl="0" eaLnBrk="1" fontAlgn="base" hangingPunct="1">
        <a:spcBef>
          <a:spcPct val="0"/>
        </a:spcBef>
        <a:spcAft>
          <a:spcPct val="0"/>
        </a:spcAft>
        <a:defRPr sz="2400" b="1">
          <a:solidFill>
            <a:srgbClr val="000AD4"/>
          </a:solidFill>
          <a:latin typeface="Arial Black" pitchFamily="34" charset="0"/>
        </a:defRPr>
      </a:lvl9pPr>
    </p:titleStyle>
    <p:bodyStyle>
      <a:lvl1pPr marL="257175" indent="-257175" algn="l" rtl="0" eaLnBrk="1" fontAlgn="base" hangingPunct="1">
        <a:spcBef>
          <a:spcPct val="20000"/>
        </a:spcBef>
        <a:spcAft>
          <a:spcPct val="0"/>
        </a:spcAft>
        <a:buClr>
          <a:srgbClr val="002596"/>
        </a:buClr>
        <a:buFont typeface="Wingdings" pitchFamily="2" charset="2"/>
        <a:buChar char="§"/>
        <a:defRPr sz="1800" kern="1200">
          <a:solidFill>
            <a:schemeClr val="tx1"/>
          </a:solidFill>
          <a:latin typeface="Arial Narrow" pitchFamily="34" charset="0"/>
          <a:ea typeface="+mn-ea"/>
          <a:cs typeface="+mn-cs"/>
        </a:defRPr>
      </a:lvl1pPr>
      <a:lvl2pPr marL="557213" indent="-214313" algn="l" rtl="0" eaLnBrk="1" fontAlgn="base" hangingPunct="1">
        <a:spcBef>
          <a:spcPct val="20000"/>
        </a:spcBef>
        <a:spcAft>
          <a:spcPct val="0"/>
        </a:spcAft>
        <a:buClr>
          <a:srgbClr val="002596"/>
        </a:buClr>
        <a:buFont typeface="Arial" charset="0"/>
        <a:buChar char="–"/>
        <a:defRPr sz="1500" kern="1200">
          <a:solidFill>
            <a:schemeClr val="tx1"/>
          </a:solidFill>
          <a:latin typeface="Arial Narrow" pitchFamily="34" charset="0"/>
          <a:ea typeface="+mn-ea"/>
          <a:cs typeface="+mn-cs"/>
        </a:defRPr>
      </a:lvl2pPr>
      <a:lvl3pPr marL="857250" indent="-171450" algn="l" rtl="0" eaLnBrk="1" fontAlgn="base" hangingPunct="1">
        <a:spcBef>
          <a:spcPct val="20000"/>
        </a:spcBef>
        <a:spcAft>
          <a:spcPct val="0"/>
        </a:spcAft>
        <a:buClr>
          <a:srgbClr val="002596"/>
        </a:buClr>
        <a:buFont typeface="Arial" charset="0"/>
        <a:buChar char="•"/>
        <a:defRPr sz="1500" kern="1200">
          <a:solidFill>
            <a:schemeClr val="tx1"/>
          </a:solidFill>
          <a:latin typeface="Arial Narrow" pitchFamily="34" charset="0"/>
          <a:ea typeface="+mn-ea"/>
          <a:cs typeface="+mn-cs"/>
        </a:defRPr>
      </a:lvl3pPr>
      <a:lvl4pPr marL="1200150" indent="-171450" algn="l" rtl="0" eaLnBrk="1" fontAlgn="base" hangingPunct="1">
        <a:spcBef>
          <a:spcPct val="20000"/>
        </a:spcBef>
        <a:spcAft>
          <a:spcPct val="0"/>
        </a:spcAft>
        <a:buClr>
          <a:srgbClr val="002596"/>
        </a:buClr>
        <a:buFont typeface="Arial" charset="0"/>
        <a:buChar char="–"/>
        <a:defRPr sz="1350" kern="1200">
          <a:solidFill>
            <a:schemeClr val="tx1"/>
          </a:solidFill>
          <a:latin typeface="Arial Narrow" pitchFamily="34" charset="0"/>
          <a:ea typeface="+mn-ea"/>
          <a:cs typeface="+mn-cs"/>
        </a:defRPr>
      </a:lvl4pPr>
      <a:lvl5pPr marL="1543050" indent="-171450" algn="l" rtl="0" eaLnBrk="1" fontAlgn="base" hangingPunct="1">
        <a:spcBef>
          <a:spcPct val="20000"/>
        </a:spcBef>
        <a:spcAft>
          <a:spcPct val="0"/>
        </a:spcAft>
        <a:buClr>
          <a:srgbClr val="002596"/>
        </a:buClr>
        <a:buFont typeface="Arial" charset="0"/>
        <a:buChar char="»"/>
        <a:defRPr sz="1350" kern="1200">
          <a:solidFill>
            <a:schemeClr val="tx1"/>
          </a:solidFill>
          <a:latin typeface="Arial Narrow"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2596">
                <a:alpha val="74000"/>
              </a:srgbClr>
            </a:gs>
            <a:gs pos="12000">
              <a:srgbClr val="B5D1E8"/>
            </a:gs>
            <a:gs pos="43000">
              <a:schemeClr val="bg1"/>
            </a:gs>
          </a:gsLst>
          <a:lin ang="108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239715"/>
            <a:ext cx="6871648" cy="11652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5123" name="Text Placeholder 2"/>
          <p:cNvSpPr>
            <a:spLocks noGrp="1"/>
          </p:cNvSpPr>
          <p:nvPr>
            <p:ph type="body" idx="1"/>
          </p:nvPr>
        </p:nvSpPr>
        <p:spPr bwMode="auto">
          <a:xfrm>
            <a:off x="1257301" y="1575759"/>
            <a:ext cx="6898943" cy="49362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7" name="Picture 6" descr="Department of Education seal image"/>
          <p:cNvPicPr>
            <a:picLocks noChangeAspect="1"/>
          </p:cNvPicPr>
          <p:nvPr/>
        </p:nvPicPr>
        <p:blipFill>
          <a:blip r:embed="rId9" cstate="print"/>
          <a:srcRect/>
          <a:stretch>
            <a:fillRect/>
          </a:stretch>
        </p:blipFill>
        <p:spPr bwMode="auto">
          <a:xfrm>
            <a:off x="171208" y="281139"/>
            <a:ext cx="914400" cy="914400"/>
          </a:xfrm>
          <a:prstGeom prst="rect">
            <a:avLst/>
          </a:prstGeom>
          <a:noFill/>
          <a:ln w="9525">
            <a:noFill/>
            <a:miter lim="800000"/>
            <a:headEnd/>
            <a:tailEnd/>
          </a:ln>
        </p:spPr>
      </p:pic>
      <p:sp>
        <p:nvSpPr>
          <p:cNvPr id="9"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pPr fontAlgn="base">
              <a:spcBef>
                <a:spcPct val="0"/>
              </a:spcBef>
              <a:spcAft>
                <a:spcPct val="0"/>
              </a:spcAft>
            </a:pPr>
            <a:fld id="{076EBE2F-070E-4851-BF9E-7EF26C0DD48C}" type="slidenum">
              <a:rPr lang="en-US" smtClean="0">
                <a:solidFill>
                  <a:prstClr val="black"/>
                </a:solidFill>
              </a:rPr>
              <a:pPr fontAlgn="base">
                <a:spcBef>
                  <a:spcPct val="0"/>
                </a:spcBef>
                <a:spcAft>
                  <a:spcPct val="0"/>
                </a:spcAft>
              </a:pPr>
              <a:t>‹#›</a:t>
            </a:fld>
            <a:endParaRPr lang="en-US" dirty="0">
              <a:solidFill>
                <a:prstClr val="black"/>
              </a:solidFill>
            </a:endParaRPr>
          </a:p>
        </p:txBody>
      </p:sp>
    </p:spTree>
    <p:extLst>
      <p:ext uri="{BB962C8B-B14F-4D97-AF65-F5344CB8AC3E}">
        <p14:creationId xmlns:p14="http://schemas.microsoft.com/office/powerpoint/2010/main" val="5431041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Lst>
  <p:transition/>
  <p:hf hdr="0" ftr="0" dt="0"/>
  <p:txStyles>
    <p:titleStyle>
      <a:lvl1pPr algn="l" rtl="0" eaLnBrk="1" fontAlgn="base" hangingPunct="1">
        <a:spcBef>
          <a:spcPct val="0"/>
        </a:spcBef>
        <a:spcAft>
          <a:spcPct val="0"/>
        </a:spcAft>
        <a:defRPr lang="en-US" sz="2250" b="1" kern="1200" dirty="0">
          <a:solidFill>
            <a:schemeClr val="tx1"/>
          </a:solidFill>
          <a:effectLst>
            <a:outerShdw blurRad="38100" dist="38100" dir="2700000" algn="tl">
              <a:srgbClr val="000000">
                <a:alpha val="43137"/>
              </a:srgbClr>
            </a:outerShdw>
          </a:effectLst>
          <a:latin typeface="Arial Black" pitchFamily="34" charset="0"/>
          <a:ea typeface="+mj-ea"/>
          <a:cs typeface="+mj-cs"/>
        </a:defRPr>
      </a:lvl1pPr>
      <a:lvl2pPr algn="ctr" rtl="0" eaLnBrk="1" fontAlgn="base" hangingPunct="1">
        <a:spcBef>
          <a:spcPct val="0"/>
        </a:spcBef>
        <a:spcAft>
          <a:spcPct val="0"/>
        </a:spcAft>
        <a:defRPr sz="2400" b="1">
          <a:solidFill>
            <a:srgbClr val="000AD4"/>
          </a:solidFill>
          <a:latin typeface="Arial Black" pitchFamily="34" charset="0"/>
        </a:defRPr>
      </a:lvl2pPr>
      <a:lvl3pPr algn="ctr" rtl="0" eaLnBrk="1" fontAlgn="base" hangingPunct="1">
        <a:spcBef>
          <a:spcPct val="0"/>
        </a:spcBef>
        <a:spcAft>
          <a:spcPct val="0"/>
        </a:spcAft>
        <a:defRPr sz="2400" b="1">
          <a:solidFill>
            <a:srgbClr val="000AD4"/>
          </a:solidFill>
          <a:latin typeface="Arial Black" pitchFamily="34" charset="0"/>
        </a:defRPr>
      </a:lvl3pPr>
      <a:lvl4pPr algn="ctr" rtl="0" eaLnBrk="1" fontAlgn="base" hangingPunct="1">
        <a:spcBef>
          <a:spcPct val="0"/>
        </a:spcBef>
        <a:spcAft>
          <a:spcPct val="0"/>
        </a:spcAft>
        <a:defRPr sz="2400" b="1">
          <a:solidFill>
            <a:srgbClr val="000AD4"/>
          </a:solidFill>
          <a:latin typeface="Arial Black" pitchFamily="34" charset="0"/>
        </a:defRPr>
      </a:lvl4pPr>
      <a:lvl5pPr algn="ctr" rtl="0" eaLnBrk="1" fontAlgn="base" hangingPunct="1">
        <a:spcBef>
          <a:spcPct val="0"/>
        </a:spcBef>
        <a:spcAft>
          <a:spcPct val="0"/>
        </a:spcAft>
        <a:defRPr sz="2400" b="1">
          <a:solidFill>
            <a:srgbClr val="000AD4"/>
          </a:solidFill>
          <a:latin typeface="Arial Black" pitchFamily="34" charset="0"/>
        </a:defRPr>
      </a:lvl5pPr>
      <a:lvl6pPr marL="342900" algn="ctr" rtl="0" eaLnBrk="1" fontAlgn="base" hangingPunct="1">
        <a:spcBef>
          <a:spcPct val="0"/>
        </a:spcBef>
        <a:spcAft>
          <a:spcPct val="0"/>
        </a:spcAft>
        <a:defRPr sz="2400" b="1">
          <a:solidFill>
            <a:srgbClr val="000AD4"/>
          </a:solidFill>
          <a:latin typeface="Arial Black" pitchFamily="34" charset="0"/>
        </a:defRPr>
      </a:lvl6pPr>
      <a:lvl7pPr marL="685800" algn="ctr" rtl="0" eaLnBrk="1" fontAlgn="base" hangingPunct="1">
        <a:spcBef>
          <a:spcPct val="0"/>
        </a:spcBef>
        <a:spcAft>
          <a:spcPct val="0"/>
        </a:spcAft>
        <a:defRPr sz="2400" b="1">
          <a:solidFill>
            <a:srgbClr val="000AD4"/>
          </a:solidFill>
          <a:latin typeface="Arial Black" pitchFamily="34" charset="0"/>
        </a:defRPr>
      </a:lvl7pPr>
      <a:lvl8pPr marL="1028700" algn="ctr" rtl="0" eaLnBrk="1" fontAlgn="base" hangingPunct="1">
        <a:spcBef>
          <a:spcPct val="0"/>
        </a:spcBef>
        <a:spcAft>
          <a:spcPct val="0"/>
        </a:spcAft>
        <a:defRPr sz="2400" b="1">
          <a:solidFill>
            <a:srgbClr val="000AD4"/>
          </a:solidFill>
          <a:latin typeface="Arial Black" pitchFamily="34" charset="0"/>
        </a:defRPr>
      </a:lvl8pPr>
      <a:lvl9pPr marL="1371600" algn="ctr" rtl="0" eaLnBrk="1" fontAlgn="base" hangingPunct="1">
        <a:spcBef>
          <a:spcPct val="0"/>
        </a:spcBef>
        <a:spcAft>
          <a:spcPct val="0"/>
        </a:spcAft>
        <a:defRPr sz="2400" b="1">
          <a:solidFill>
            <a:srgbClr val="000AD4"/>
          </a:solidFill>
          <a:latin typeface="Arial Black" pitchFamily="34" charset="0"/>
        </a:defRPr>
      </a:lvl9pPr>
    </p:titleStyle>
    <p:bodyStyle>
      <a:lvl1pPr marL="257175" indent="-257175" algn="l" rtl="0" eaLnBrk="1" fontAlgn="base" hangingPunct="1">
        <a:spcBef>
          <a:spcPct val="20000"/>
        </a:spcBef>
        <a:spcAft>
          <a:spcPct val="0"/>
        </a:spcAft>
        <a:buClr>
          <a:srgbClr val="002596"/>
        </a:buClr>
        <a:buFont typeface="Wingdings" pitchFamily="2" charset="2"/>
        <a:buChar char="§"/>
        <a:defRPr sz="1800" kern="1200">
          <a:solidFill>
            <a:schemeClr val="tx1"/>
          </a:solidFill>
          <a:latin typeface="Arial Narrow" pitchFamily="34" charset="0"/>
          <a:ea typeface="+mn-ea"/>
          <a:cs typeface="+mn-cs"/>
        </a:defRPr>
      </a:lvl1pPr>
      <a:lvl2pPr marL="557213" indent="-214313" algn="l" rtl="0" eaLnBrk="1" fontAlgn="base" hangingPunct="1">
        <a:spcBef>
          <a:spcPct val="20000"/>
        </a:spcBef>
        <a:spcAft>
          <a:spcPct val="0"/>
        </a:spcAft>
        <a:buClr>
          <a:srgbClr val="002596"/>
        </a:buClr>
        <a:buFont typeface="Arial" charset="0"/>
        <a:buChar char="–"/>
        <a:defRPr sz="1500" kern="1200">
          <a:solidFill>
            <a:schemeClr val="tx1"/>
          </a:solidFill>
          <a:latin typeface="Arial Narrow" pitchFamily="34" charset="0"/>
          <a:ea typeface="+mn-ea"/>
          <a:cs typeface="+mn-cs"/>
        </a:defRPr>
      </a:lvl2pPr>
      <a:lvl3pPr marL="857250" indent="-171450" algn="l" rtl="0" eaLnBrk="1" fontAlgn="base" hangingPunct="1">
        <a:spcBef>
          <a:spcPct val="20000"/>
        </a:spcBef>
        <a:spcAft>
          <a:spcPct val="0"/>
        </a:spcAft>
        <a:buClr>
          <a:srgbClr val="002596"/>
        </a:buClr>
        <a:buFont typeface="Arial" charset="0"/>
        <a:buChar char="•"/>
        <a:defRPr sz="1500" kern="1200">
          <a:solidFill>
            <a:schemeClr val="tx1"/>
          </a:solidFill>
          <a:latin typeface="Arial Narrow" pitchFamily="34" charset="0"/>
          <a:ea typeface="+mn-ea"/>
          <a:cs typeface="+mn-cs"/>
        </a:defRPr>
      </a:lvl3pPr>
      <a:lvl4pPr marL="1200150" indent="-171450" algn="l" rtl="0" eaLnBrk="1" fontAlgn="base" hangingPunct="1">
        <a:spcBef>
          <a:spcPct val="20000"/>
        </a:spcBef>
        <a:spcAft>
          <a:spcPct val="0"/>
        </a:spcAft>
        <a:buClr>
          <a:srgbClr val="002596"/>
        </a:buClr>
        <a:buFont typeface="Arial" charset="0"/>
        <a:buChar char="–"/>
        <a:defRPr sz="1350" kern="1200">
          <a:solidFill>
            <a:schemeClr val="tx1"/>
          </a:solidFill>
          <a:latin typeface="Arial Narrow" pitchFamily="34" charset="0"/>
          <a:ea typeface="+mn-ea"/>
          <a:cs typeface="+mn-cs"/>
        </a:defRPr>
      </a:lvl4pPr>
      <a:lvl5pPr marL="1543050" indent="-171450" algn="l" rtl="0" eaLnBrk="1" fontAlgn="base" hangingPunct="1">
        <a:spcBef>
          <a:spcPct val="20000"/>
        </a:spcBef>
        <a:spcAft>
          <a:spcPct val="0"/>
        </a:spcAft>
        <a:buClr>
          <a:srgbClr val="002596"/>
        </a:buClr>
        <a:buFont typeface="Arial" charset="0"/>
        <a:buChar char="»"/>
        <a:defRPr sz="1350" kern="1200">
          <a:solidFill>
            <a:schemeClr val="tx1"/>
          </a:solidFill>
          <a:latin typeface="Arial Narrow"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2596">
                <a:alpha val="74000"/>
              </a:srgbClr>
            </a:gs>
            <a:gs pos="12000">
              <a:srgbClr val="B5D1E8"/>
            </a:gs>
            <a:gs pos="43000">
              <a:schemeClr val="bg1"/>
            </a:gs>
          </a:gsLst>
          <a:lin ang="108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239715"/>
            <a:ext cx="6871648" cy="11652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5123" name="Text Placeholder 2"/>
          <p:cNvSpPr>
            <a:spLocks noGrp="1"/>
          </p:cNvSpPr>
          <p:nvPr>
            <p:ph type="body" idx="1"/>
          </p:nvPr>
        </p:nvSpPr>
        <p:spPr bwMode="auto">
          <a:xfrm>
            <a:off x="1257301" y="1575759"/>
            <a:ext cx="6898943" cy="49362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7" name="Picture 6" descr="Department of Education seal image"/>
          <p:cNvPicPr>
            <a:picLocks noChangeAspect="1"/>
          </p:cNvPicPr>
          <p:nvPr/>
        </p:nvPicPr>
        <p:blipFill>
          <a:blip r:embed="rId9" cstate="print"/>
          <a:srcRect/>
          <a:stretch>
            <a:fillRect/>
          </a:stretch>
        </p:blipFill>
        <p:spPr bwMode="auto">
          <a:xfrm>
            <a:off x="171208" y="281139"/>
            <a:ext cx="914400" cy="914400"/>
          </a:xfrm>
          <a:prstGeom prst="rect">
            <a:avLst/>
          </a:prstGeom>
          <a:noFill/>
          <a:ln w="9525">
            <a:noFill/>
            <a:miter lim="800000"/>
            <a:headEnd/>
            <a:tailEnd/>
          </a:ln>
        </p:spPr>
      </p:pic>
      <p:sp>
        <p:nvSpPr>
          <p:cNvPr id="9"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pPr fontAlgn="base">
              <a:spcBef>
                <a:spcPct val="0"/>
              </a:spcBef>
              <a:spcAft>
                <a:spcPct val="0"/>
              </a:spcAft>
            </a:pPr>
            <a:fld id="{076EBE2F-070E-4851-BF9E-7EF26C0DD48C}" type="slidenum">
              <a:rPr lang="en-US" smtClean="0">
                <a:solidFill>
                  <a:prstClr val="black"/>
                </a:solidFill>
              </a:rPr>
              <a:pPr fontAlgn="base">
                <a:spcBef>
                  <a:spcPct val="0"/>
                </a:spcBef>
                <a:spcAft>
                  <a:spcPct val="0"/>
                </a:spcAft>
              </a:pPr>
              <a:t>‹#›</a:t>
            </a:fld>
            <a:endParaRPr lang="en-US" dirty="0">
              <a:solidFill>
                <a:prstClr val="black"/>
              </a:solidFill>
            </a:endParaRPr>
          </a:p>
        </p:txBody>
      </p:sp>
    </p:spTree>
    <p:extLst>
      <p:ext uri="{BB962C8B-B14F-4D97-AF65-F5344CB8AC3E}">
        <p14:creationId xmlns:p14="http://schemas.microsoft.com/office/powerpoint/2010/main" val="319425152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Lst>
  <p:transition/>
  <p:hf hdr="0" ftr="0" dt="0"/>
  <p:txStyles>
    <p:titleStyle>
      <a:lvl1pPr algn="l" rtl="0" eaLnBrk="1" fontAlgn="base" hangingPunct="1">
        <a:spcBef>
          <a:spcPct val="0"/>
        </a:spcBef>
        <a:spcAft>
          <a:spcPct val="0"/>
        </a:spcAft>
        <a:defRPr lang="en-US" sz="2250" b="1" kern="1200" dirty="0">
          <a:solidFill>
            <a:schemeClr val="tx1"/>
          </a:solidFill>
          <a:effectLst>
            <a:outerShdw blurRad="38100" dist="38100" dir="2700000" algn="tl">
              <a:srgbClr val="000000">
                <a:alpha val="43137"/>
              </a:srgbClr>
            </a:outerShdw>
          </a:effectLst>
          <a:latin typeface="Arial Black" pitchFamily="34" charset="0"/>
          <a:ea typeface="+mj-ea"/>
          <a:cs typeface="+mj-cs"/>
        </a:defRPr>
      </a:lvl1pPr>
      <a:lvl2pPr algn="ctr" rtl="0" eaLnBrk="1" fontAlgn="base" hangingPunct="1">
        <a:spcBef>
          <a:spcPct val="0"/>
        </a:spcBef>
        <a:spcAft>
          <a:spcPct val="0"/>
        </a:spcAft>
        <a:defRPr sz="2400" b="1">
          <a:solidFill>
            <a:srgbClr val="000AD4"/>
          </a:solidFill>
          <a:latin typeface="Arial Black" pitchFamily="34" charset="0"/>
        </a:defRPr>
      </a:lvl2pPr>
      <a:lvl3pPr algn="ctr" rtl="0" eaLnBrk="1" fontAlgn="base" hangingPunct="1">
        <a:spcBef>
          <a:spcPct val="0"/>
        </a:spcBef>
        <a:spcAft>
          <a:spcPct val="0"/>
        </a:spcAft>
        <a:defRPr sz="2400" b="1">
          <a:solidFill>
            <a:srgbClr val="000AD4"/>
          </a:solidFill>
          <a:latin typeface="Arial Black" pitchFamily="34" charset="0"/>
        </a:defRPr>
      </a:lvl3pPr>
      <a:lvl4pPr algn="ctr" rtl="0" eaLnBrk="1" fontAlgn="base" hangingPunct="1">
        <a:spcBef>
          <a:spcPct val="0"/>
        </a:spcBef>
        <a:spcAft>
          <a:spcPct val="0"/>
        </a:spcAft>
        <a:defRPr sz="2400" b="1">
          <a:solidFill>
            <a:srgbClr val="000AD4"/>
          </a:solidFill>
          <a:latin typeface="Arial Black" pitchFamily="34" charset="0"/>
        </a:defRPr>
      </a:lvl4pPr>
      <a:lvl5pPr algn="ctr" rtl="0" eaLnBrk="1" fontAlgn="base" hangingPunct="1">
        <a:spcBef>
          <a:spcPct val="0"/>
        </a:spcBef>
        <a:spcAft>
          <a:spcPct val="0"/>
        </a:spcAft>
        <a:defRPr sz="2400" b="1">
          <a:solidFill>
            <a:srgbClr val="000AD4"/>
          </a:solidFill>
          <a:latin typeface="Arial Black" pitchFamily="34" charset="0"/>
        </a:defRPr>
      </a:lvl5pPr>
      <a:lvl6pPr marL="342900" algn="ctr" rtl="0" eaLnBrk="1" fontAlgn="base" hangingPunct="1">
        <a:spcBef>
          <a:spcPct val="0"/>
        </a:spcBef>
        <a:spcAft>
          <a:spcPct val="0"/>
        </a:spcAft>
        <a:defRPr sz="2400" b="1">
          <a:solidFill>
            <a:srgbClr val="000AD4"/>
          </a:solidFill>
          <a:latin typeface="Arial Black" pitchFamily="34" charset="0"/>
        </a:defRPr>
      </a:lvl6pPr>
      <a:lvl7pPr marL="685800" algn="ctr" rtl="0" eaLnBrk="1" fontAlgn="base" hangingPunct="1">
        <a:spcBef>
          <a:spcPct val="0"/>
        </a:spcBef>
        <a:spcAft>
          <a:spcPct val="0"/>
        </a:spcAft>
        <a:defRPr sz="2400" b="1">
          <a:solidFill>
            <a:srgbClr val="000AD4"/>
          </a:solidFill>
          <a:latin typeface="Arial Black" pitchFamily="34" charset="0"/>
        </a:defRPr>
      </a:lvl7pPr>
      <a:lvl8pPr marL="1028700" algn="ctr" rtl="0" eaLnBrk="1" fontAlgn="base" hangingPunct="1">
        <a:spcBef>
          <a:spcPct val="0"/>
        </a:spcBef>
        <a:spcAft>
          <a:spcPct val="0"/>
        </a:spcAft>
        <a:defRPr sz="2400" b="1">
          <a:solidFill>
            <a:srgbClr val="000AD4"/>
          </a:solidFill>
          <a:latin typeface="Arial Black" pitchFamily="34" charset="0"/>
        </a:defRPr>
      </a:lvl8pPr>
      <a:lvl9pPr marL="1371600" algn="ctr" rtl="0" eaLnBrk="1" fontAlgn="base" hangingPunct="1">
        <a:spcBef>
          <a:spcPct val="0"/>
        </a:spcBef>
        <a:spcAft>
          <a:spcPct val="0"/>
        </a:spcAft>
        <a:defRPr sz="2400" b="1">
          <a:solidFill>
            <a:srgbClr val="000AD4"/>
          </a:solidFill>
          <a:latin typeface="Arial Black" pitchFamily="34" charset="0"/>
        </a:defRPr>
      </a:lvl9pPr>
    </p:titleStyle>
    <p:bodyStyle>
      <a:lvl1pPr marL="257175" indent="-257175" algn="l" rtl="0" eaLnBrk="1" fontAlgn="base" hangingPunct="1">
        <a:spcBef>
          <a:spcPct val="20000"/>
        </a:spcBef>
        <a:spcAft>
          <a:spcPct val="0"/>
        </a:spcAft>
        <a:buClr>
          <a:srgbClr val="002596"/>
        </a:buClr>
        <a:buFont typeface="Wingdings" pitchFamily="2" charset="2"/>
        <a:buChar char="§"/>
        <a:defRPr sz="1800" kern="1200">
          <a:solidFill>
            <a:schemeClr val="tx1"/>
          </a:solidFill>
          <a:latin typeface="Arial Narrow" pitchFamily="34" charset="0"/>
          <a:ea typeface="+mn-ea"/>
          <a:cs typeface="+mn-cs"/>
        </a:defRPr>
      </a:lvl1pPr>
      <a:lvl2pPr marL="557213" indent="-214313" algn="l" rtl="0" eaLnBrk="1" fontAlgn="base" hangingPunct="1">
        <a:spcBef>
          <a:spcPct val="20000"/>
        </a:spcBef>
        <a:spcAft>
          <a:spcPct val="0"/>
        </a:spcAft>
        <a:buClr>
          <a:srgbClr val="002596"/>
        </a:buClr>
        <a:buFont typeface="Arial" charset="0"/>
        <a:buChar char="–"/>
        <a:defRPr sz="1500" kern="1200">
          <a:solidFill>
            <a:schemeClr val="tx1"/>
          </a:solidFill>
          <a:latin typeface="Arial Narrow" pitchFamily="34" charset="0"/>
          <a:ea typeface="+mn-ea"/>
          <a:cs typeface="+mn-cs"/>
        </a:defRPr>
      </a:lvl2pPr>
      <a:lvl3pPr marL="857250" indent="-171450" algn="l" rtl="0" eaLnBrk="1" fontAlgn="base" hangingPunct="1">
        <a:spcBef>
          <a:spcPct val="20000"/>
        </a:spcBef>
        <a:spcAft>
          <a:spcPct val="0"/>
        </a:spcAft>
        <a:buClr>
          <a:srgbClr val="002596"/>
        </a:buClr>
        <a:buFont typeface="Arial" charset="0"/>
        <a:buChar char="•"/>
        <a:defRPr sz="1500" kern="1200">
          <a:solidFill>
            <a:schemeClr val="tx1"/>
          </a:solidFill>
          <a:latin typeface="Arial Narrow" pitchFamily="34" charset="0"/>
          <a:ea typeface="+mn-ea"/>
          <a:cs typeface="+mn-cs"/>
        </a:defRPr>
      </a:lvl3pPr>
      <a:lvl4pPr marL="1200150" indent="-171450" algn="l" rtl="0" eaLnBrk="1" fontAlgn="base" hangingPunct="1">
        <a:spcBef>
          <a:spcPct val="20000"/>
        </a:spcBef>
        <a:spcAft>
          <a:spcPct val="0"/>
        </a:spcAft>
        <a:buClr>
          <a:srgbClr val="002596"/>
        </a:buClr>
        <a:buFont typeface="Arial" charset="0"/>
        <a:buChar char="–"/>
        <a:defRPr sz="1350" kern="1200">
          <a:solidFill>
            <a:schemeClr val="tx1"/>
          </a:solidFill>
          <a:latin typeface="Arial Narrow" pitchFamily="34" charset="0"/>
          <a:ea typeface="+mn-ea"/>
          <a:cs typeface="+mn-cs"/>
        </a:defRPr>
      </a:lvl4pPr>
      <a:lvl5pPr marL="1543050" indent="-171450" algn="l" rtl="0" eaLnBrk="1" fontAlgn="base" hangingPunct="1">
        <a:spcBef>
          <a:spcPct val="20000"/>
        </a:spcBef>
        <a:spcAft>
          <a:spcPct val="0"/>
        </a:spcAft>
        <a:buClr>
          <a:srgbClr val="002596"/>
        </a:buClr>
        <a:buFont typeface="Arial" charset="0"/>
        <a:buChar char="»"/>
        <a:defRPr sz="1350" kern="1200">
          <a:solidFill>
            <a:schemeClr val="tx1"/>
          </a:solidFill>
          <a:latin typeface="Arial Narrow"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2596">
                <a:alpha val="74000"/>
              </a:srgbClr>
            </a:gs>
            <a:gs pos="12000">
              <a:srgbClr val="B5D1E8"/>
            </a:gs>
            <a:gs pos="43000">
              <a:schemeClr val="bg1"/>
            </a:gs>
          </a:gsLst>
          <a:lin ang="108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239715"/>
            <a:ext cx="6871648" cy="11652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5123" name="Text Placeholder 2"/>
          <p:cNvSpPr>
            <a:spLocks noGrp="1"/>
          </p:cNvSpPr>
          <p:nvPr>
            <p:ph type="body" idx="1"/>
          </p:nvPr>
        </p:nvSpPr>
        <p:spPr bwMode="auto">
          <a:xfrm>
            <a:off x="1257301" y="1575759"/>
            <a:ext cx="6898943" cy="49362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7" name="Picture 6" descr="Department of Education seal image"/>
          <p:cNvPicPr>
            <a:picLocks noChangeAspect="1"/>
          </p:cNvPicPr>
          <p:nvPr/>
        </p:nvPicPr>
        <p:blipFill>
          <a:blip r:embed="rId9" cstate="print"/>
          <a:srcRect/>
          <a:stretch>
            <a:fillRect/>
          </a:stretch>
        </p:blipFill>
        <p:spPr bwMode="auto">
          <a:xfrm>
            <a:off x="171208" y="281139"/>
            <a:ext cx="914400" cy="914400"/>
          </a:xfrm>
          <a:prstGeom prst="rect">
            <a:avLst/>
          </a:prstGeom>
          <a:noFill/>
          <a:ln w="9525">
            <a:noFill/>
            <a:miter lim="800000"/>
            <a:headEnd/>
            <a:tailEnd/>
          </a:ln>
        </p:spPr>
      </p:pic>
      <p:sp>
        <p:nvSpPr>
          <p:cNvPr id="9"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pPr fontAlgn="base">
              <a:spcBef>
                <a:spcPct val="0"/>
              </a:spcBef>
              <a:spcAft>
                <a:spcPct val="0"/>
              </a:spcAft>
            </a:pPr>
            <a:fld id="{076EBE2F-070E-4851-BF9E-7EF26C0DD48C}" type="slidenum">
              <a:rPr lang="en-US" smtClean="0">
                <a:solidFill>
                  <a:prstClr val="black"/>
                </a:solidFill>
              </a:rPr>
              <a:pPr fontAlgn="base">
                <a:spcBef>
                  <a:spcPct val="0"/>
                </a:spcBef>
                <a:spcAft>
                  <a:spcPct val="0"/>
                </a:spcAft>
              </a:pPr>
              <a:t>‹#›</a:t>
            </a:fld>
            <a:endParaRPr lang="en-US" dirty="0">
              <a:solidFill>
                <a:prstClr val="black"/>
              </a:solidFill>
            </a:endParaRPr>
          </a:p>
        </p:txBody>
      </p:sp>
    </p:spTree>
    <p:extLst>
      <p:ext uri="{BB962C8B-B14F-4D97-AF65-F5344CB8AC3E}">
        <p14:creationId xmlns:p14="http://schemas.microsoft.com/office/powerpoint/2010/main" val="446796021"/>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Lst>
  <p:transition/>
  <p:hf hdr="0" ftr="0" dt="0"/>
  <p:txStyles>
    <p:titleStyle>
      <a:lvl1pPr algn="l" rtl="0" eaLnBrk="1" fontAlgn="base" hangingPunct="1">
        <a:spcBef>
          <a:spcPct val="0"/>
        </a:spcBef>
        <a:spcAft>
          <a:spcPct val="0"/>
        </a:spcAft>
        <a:defRPr lang="en-US" sz="2250" b="1" kern="1200" dirty="0">
          <a:solidFill>
            <a:schemeClr val="tx1"/>
          </a:solidFill>
          <a:effectLst>
            <a:outerShdw blurRad="38100" dist="38100" dir="2700000" algn="tl">
              <a:srgbClr val="000000">
                <a:alpha val="43137"/>
              </a:srgbClr>
            </a:outerShdw>
          </a:effectLst>
          <a:latin typeface="Arial Black" pitchFamily="34" charset="0"/>
          <a:ea typeface="+mj-ea"/>
          <a:cs typeface="+mj-cs"/>
        </a:defRPr>
      </a:lvl1pPr>
      <a:lvl2pPr algn="ctr" rtl="0" eaLnBrk="1" fontAlgn="base" hangingPunct="1">
        <a:spcBef>
          <a:spcPct val="0"/>
        </a:spcBef>
        <a:spcAft>
          <a:spcPct val="0"/>
        </a:spcAft>
        <a:defRPr sz="2400" b="1">
          <a:solidFill>
            <a:srgbClr val="000AD4"/>
          </a:solidFill>
          <a:latin typeface="Arial Black" pitchFamily="34" charset="0"/>
        </a:defRPr>
      </a:lvl2pPr>
      <a:lvl3pPr algn="ctr" rtl="0" eaLnBrk="1" fontAlgn="base" hangingPunct="1">
        <a:spcBef>
          <a:spcPct val="0"/>
        </a:spcBef>
        <a:spcAft>
          <a:spcPct val="0"/>
        </a:spcAft>
        <a:defRPr sz="2400" b="1">
          <a:solidFill>
            <a:srgbClr val="000AD4"/>
          </a:solidFill>
          <a:latin typeface="Arial Black" pitchFamily="34" charset="0"/>
        </a:defRPr>
      </a:lvl3pPr>
      <a:lvl4pPr algn="ctr" rtl="0" eaLnBrk="1" fontAlgn="base" hangingPunct="1">
        <a:spcBef>
          <a:spcPct val="0"/>
        </a:spcBef>
        <a:spcAft>
          <a:spcPct val="0"/>
        </a:spcAft>
        <a:defRPr sz="2400" b="1">
          <a:solidFill>
            <a:srgbClr val="000AD4"/>
          </a:solidFill>
          <a:latin typeface="Arial Black" pitchFamily="34" charset="0"/>
        </a:defRPr>
      </a:lvl4pPr>
      <a:lvl5pPr algn="ctr" rtl="0" eaLnBrk="1" fontAlgn="base" hangingPunct="1">
        <a:spcBef>
          <a:spcPct val="0"/>
        </a:spcBef>
        <a:spcAft>
          <a:spcPct val="0"/>
        </a:spcAft>
        <a:defRPr sz="2400" b="1">
          <a:solidFill>
            <a:srgbClr val="000AD4"/>
          </a:solidFill>
          <a:latin typeface="Arial Black" pitchFamily="34" charset="0"/>
        </a:defRPr>
      </a:lvl5pPr>
      <a:lvl6pPr marL="342900" algn="ctr" rtl="0" eaLnBrk="1" fontAlgn="base" hangingPunct="1">
        <a:spcBef>
          <a:spcPct val="0"/>
        </a:spcBef>
        <a:spcAft>
          <a:spcPct val="0"/>
        </a:spcAft>
        <a:defRPr sz="2400" b="1">
          <a:solidFill>
            <a:srgbClr val="000AD4"/>
          </a:solidFill>
          <a:latin typeface="Arial Black" pitchFamily="34" charset="0"/>
        </a:defRPr>
      </a:lvl6pPr>
      <a:lvl7pPr marL="685800" algn="ctr" rtl="0" eaLnBrk="1" fontAlgn="base" hangingPunct="1">
        <a:spcBef>
          <a:spcPct val="0"/>
        </a:spcBef>
        <a:spcAft>
          <a:spcPct val="0"/>
        </a:spcAft>
        <a:defRPr sz="2400" b="1">
          <a:solidFill>
            <a:srgbClr val="000AD4"/>
          </a:solidFill>
          <a:latin typeface="Arial Black" pitchFamily="34" charset="0"/>
        </a:defRPr>
      </a:lvl7pPr>
      <a:lvl8pPr marL="1028700" algn="ctr" rtl="0" eaLnBrk="1" fontAlgn="base" hangingPunct="1">
        <a:spcBef>
          <a:spcPct val="0"/>
        </a:spcBef>
        <a:spcAft>
          <a:spcPct val="0"/>
        </a:spcAft>
        <a:defRPr sz="2400" b="1">
          <a:solidFill>
            <a:srgbClr val="000AD4"/>
          </a:solidFill>
          <a:latin typeface="Arial Black" pitchFamily="34" charset="0"/>
        </a:defRPr>
      </a:lvl8pPr>
      <a:lvl9pPr marL="1371600" algn="ctr" rtl="0" eaLnBrk="1" fontAlgn="base" hangingPunct="1">
        <a:spcBef>
          <a:spcPct val="0"/>
        </a:spcBef>
        <a:spcAft>
          <a:spcPct val="0"/>
        </a:spcAft>
        <a:defRPr sz="2400" b="1">
          <a:solidFill>
            <a:srgbClr val="000AD4"/>
          </a:solidFill>
          <a:latin typeface="Arial Black" pitchFamily="34" charset="0"/>
        </a:defRPr>
      </a:lvl9pPr>
    </p:titleStyle>
    <p:bodyStyle>
      <a:lvl1pPr marL="257175" indent="-257175" algn="l" rtl="0" eaLnBrk="1" fontAlgn="base" hangingPunct="1">
        <a:spcBef>
          <a:spcPct val="20000"/>
        </a:spcBef>
        <a:spcAft>
          <a:spcPct val="0"/>
        </a:spcAft>
        <a:buClr>
          <a:srgbClr val="002596"/>
        </a:buClr>
        <a:buFont typeface="Wingdings" pitchFamily="2" charset="2"/>
        <a:buChar char="§"/>
        <a:defRPr sz="1800" kern="1200">
          <a:solidFill>
            <a:schemeClr val="tx1"/>
          </a:solidFill>
          <a:latin typeface="Arial Narrow" pitchFamily="34" charset="0"/>
          <a:ea typeface="+mn-ea"/>
          <a:cs typeface="+mn-cs"/>
        </a:defRPr>
      </a:lvl1pPr>
      <a:lvl2pPr marL="557213" indent="-214313" algn="l" rtl="0" eaLnBrk="1" fontAlgn="base" hangingPunct="1">
        <a:spcBef>
          <a:spcPct val="20000"/>
        </a:spcBef>
        <a:spcAft>
          <a:spcPct val="0"/>
        </a:spcAft>
        <a:buClr>
          <a:srgbClr val="002596"/>
        </a:buClr>
        <a:buFont typeface="Arial" charset="0"/>
        <a:buChar char="–"/>
        <a:defRPr sz="1500" kern="1200">
          <a:solidFill>
            <a:schemeClr val="tx1"/>
          </a:solidFill>
          <a:latin typeface="Arial Narrow" pitchFamily="34" charset="0"/>
          <a:ea typeface="+mn-ea"/>
          <a:cs typeface="+mn-cs"/>
        </a:defRPr>
      </a:lvl2pPr>
      <a:lvl3pPr marL="857250" indent="-171450" algn="l" rtl="0" eaLnBrk="1" fontAlgn="base" hangingPunct="1">
        <a:spcBef>
          <a:spcPct val="20000"/>
        </a:spcBef>
        <a:spcAft>
          <a:spcPct val="0"/>
        </a:spcAft>
        <a:buClr>
          <a:srgbClr val="002596"/>
        </a:buClr>
        <a:buFont typeface="Arial" charset="0"/>
        <a:buChar char="•"/>
        <a:defRPr sz="1500" kern="1200">
          <a:solidFill>
            <a:schemeClr val="tx1"/>
          </a:solidFill>
          <a:latin typeface="Arial Narrow" pitchFamily="34" charset="0"/>
          <a:ea typeface="+mn-ea"/>
          <a:cs typeface="+mn-cs"/>
        </a:defRPr>
      </a:lvl3pPr>
      <a:lvl4pPr marL="1200150" indent="-171450" algn="l" rtl="0" eaLnBrk="1" fontAlgn="base" hangingPunct="1">
        <a:spcBef>
          <a:spcPct val="20000"/>
        </a:spcBef>
        <a:spcAft>
          <a:spcPct val="0"/>
        </a:spcAft>
        <a:buClr>
          <a:srgbClr val="002596"/>
        </a:buClr>
        <a:buFont typeface="Arial" charset="0"/>
        <a:buChar char="–"/>
        <a:defRPr sz="1350" kern="1200">
          <a:solidFill>
            <a:schemeClr val="tx1"/>
          </a:solidFill>
          <a:latin typeface="Arial Narrow" pitchFamily="34" charset="0"/>
          <a:ea typeface="+mn-ea"/>
          <a:cs typeface="+mn-cs"/>
        </a:defRPr>
      </a:lvl4pPr>
      <a:lvl5pPr marL="1543050" indent="-171450" algn="l" rtl="0" eaLnBrk="1" fontAlgn="base" hangingPunct="1">
        <a:spcBef>
          <a:spcPct val="20000"/>
        </a:spcBef>
        <a:spcAft>
          <a:spcPct val="0"/>
        </a:spcAft>
        <a:buClr>
          <a:srgbClr val="002596"/>
        </a:buClr>
        <a:buFont typeface="Arial" charset="0"/>
        <a:buChar char="»"/>
        <a:defRPr sz="1350" kern="1200">
          <a:solidFill>
            <a:schemeClr val="tx1"/>
          </a:solidFill>
          <a:latin typeface="Arial Narrow"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2596">
                <a:alpha val="74000"/>
              </a:srgbClr>
            </a:gs>
            <a:gs pos="12000">
              <a:srgbClr val="B5D1E8"/>
            </a:gs>
            <a:gs pos="43000">
              <a:schemeClr val="bg1"/>
            </a:gs>
          </a:gsLst>
          <a:lin ang="108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239715"/>
            <a:ext cx="6871648" cy="11652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5123" name="Text Placeholder 2"/>
          <p:cNvSpPr>
            <a:spLocks noGrp="1"/>
          </p:cNvSpPr>
          <p:nvPr>
            <p:ph type="body" idx="1"/>
          </p:nvPr>
        </p:nvSpPr>
        <p:spPr bwMode="auto">
          <a:xfrm>
            <a:off x="1257301" y="1575759"/>
            <a:ext cx="6898943" cy="493629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7" name="Picture 6" descr="Department of Education seal image"/>
          <p:cNvPicPr>
            <a:picLocks noChangeAspect="1"/>
          </p:cNvPicPr>
          <p:nvPr/>
        </p:nvPicPr>
        <p:blipFill>
          <a:blip r:embed="rId9" cstate="print"/>
          <a:srcRect/>
          <a:stretch>
            <a:fillRect/>
          </a:stretch>
        </p:blipFill>
        <p:spPr bwMode="auto">
          <a:xfrm>
            <a:off x="171208" y="281139"/>
            <a:ext cx="914400" cy="914400"/>
          </a:xfrm>
          <a:prstGeom prst="rect">
            <a:avLst/>
          </a:prstGeom>
          <a:noFill/>
          <a:ln w="9525">
            <a:noFill/>
            <a:miter lim="800000"/>
            <a:headEnd/>
            <a:tailEnd/>
          </a:ln>
        </p:spPr>
      </p:pic>
      <p:sp>
        <p:nvSpPr>
          <p:cNvPr id="9" name="Slide Number Placeholder 8"/>
          <p:cNvSpPr>
            <a:spLocks noGrp="1"/>
          </p:cNvSpPr>
          <p:nvPr>
            <p:ph type="sldNum" sz="quarter" idx="4"/>
          </p:nvPr>
        </p:nvSpPr>
        <p:spPr>
          <a:xfrm>
            <a:off x="8309113" y="6356352"/>
            <a:ext cx="450575" cy="365125"/>
          </a:xfrm>
          <a:prstGeom prst="rect">
            <a:avLst/>
          </a:prstGeom>
        </p:spPr>
        <p:txBody>
          <a:bodyPr vert="horz" lIns="91440" tIns="45720" rIns="91440" bIns="45720" rtlCol="0" anchor="ctr"/>
          <a:lstStyle>
            <a:lvl1pPr algn="r">
              <a:defRPr sz="750" b="1">
                <a:solidFill>
                  <a:schemeClr val="tx1"/>
                </a:solidFill>
                <a:latin typeface="Arial" pitchFamily="34" charset="0"/>
                <a:cs typeface="Arial" pitchFamily="34" charset="0"/>
              </a:defRPr>
            </a:lvl1pPr>
          </a:lstStyle>
          <a:p>
            <a:pPr fontAlgn="base">
              <a:spcBef>
                <a:spcPct val="0"/>
              </a:spcBef>
              <a:spcAft>
                <a:spcPct val="0"/>
              </a:spcAft>
            </a:pPr>
            <a:fld id="{076EBE2F-070E-4851-BF9E-7EF26C0DD48C}" type="slidenum">
              <a:rPr lang="en-US" smtClean="0">
                <a:solidFill>
                  <a:prstClr val="black"/>
                </a:solidFill>
              </a:rPr>
              <a:pPr fontAlgn="base">
                <a:spcBef>
                  <a:spcPct val="0"/>
                </a:spcBef>
                <a:spcAft>
                  <a:spcPct val="0"/>
                </a:spcAft>
              </a:pPr>
              <a:t>‹#›</a:t>
            </a:fld>
            <a:endParaRPr lang="en-US" dirty="0">
              <a:solidFill>
                <a:prstClr val="black"/>
              </a:solidFill>
            </a:endParaRPr>
          </a:p>
        </p:txBody>
      </p:sp>
    </p:spTree>
    <p:extLst>
      <p:ext uri="{BB962C8B-B14F-4D97-AF65-F5344CB8AC3E}">
        <p14:creationId xmlns:p14="http://schemas.microsoft.com/office/powerpoint/2010/main" val="403387625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Lst>
  <p:transition/>
  <p:hf hdr="0" ftr="0" dt="0"/>
  <p:txStyles>
    <p:titleStyle>
      <a:lvl1pPr algn="l" rtl="0" eaLnBrk="1" fontAlgn="base" hangingPunct="1">
        <a:spcBef>
          <a:spcPct val="0"/>
        </a:spcBef>
        <a:spcAft>
          <a:spcPct val="0"/>
        </a:spcAft>
        <a:defRPr lang="en-US" sz="2250" b="1" kern="1200" dirty="0">
          <a:solidFill>
            <a:schemeClr val="tx1"/>
          </a:solidFill>
          <a:effectLst>
            <a:outerShdw blurRad="38100" dist="38100" dir="2700000" algn="tl">
              <a:srgbClr val="000000">
                <a:alpha val="43137"/>
              </a:srgbClr>
            </a:outerShdw>
          </a:effectLst>
          <a:latin typeface="Arial Black" pitchFamily="34" charset="0"/>
          <a:ea typeface="+mj-ea"/>
          <a:cs typeface="+mj-cs"/>
        </a:defRPr>
      </a:lvl1pPr>
      <a:lvl2pPr algn="ctr" rtl="0" eaLnBrk="1" fontAlgn="base" hangingPunct="1">
        <a:spcBef>
          <a:spcPct val="0"/>
        </a:spcBef>
        <a:spcAft>
          <a:spcPct val="0"/>
        </a:spcAft>
        <a:defRPr sz="2400" b="1">
          <a:solidFill>
            <a:srgbClr val="000AD4"/>
          </a:solidFill>
          <a:latin typeface="Arial Black" pitchFamily="34" charset="0"/>
        </a:defRPr>
      </a:lvl2pPr>
      <a:lvl3pPr algn="ctr" rtl="0" eaLnBrk="1" fontAlgn="base" hangingPunct="1">
        <a:spcBef>
          <a:spcPct val="0"/>
        </a:spcBef>
        <a:spcAft>
          <a:spcPct val="0"/>
        </a:spcAft>
        <a:defRPr sz="2400" b="1">
          <a:solidFill>
            <a:srgbClr val="000AD4"/>
          </a:solidFill>
          <a:latin typeface="Arial Black" pitchFamily="34" charset="0"/>
        </a:defRPr>
      </a:lvl3pPr>
      <a:lvl4pPr algn="ctr" rtl="0" eaLnBrk="1" fontAlgn="base" hangingPunct="1">
        <a:spcBef>
          <a:spcPct val="0"/>
        </a:spcBef>
        <a:spcAft>
          <a:spcPct val="0"/>
        </a:spcAft>
        <a:defRPr sz="2400" b="1">
          <a:solidFill>
            <a:srgbClr val="000AD4"/>
          </a:solidFill>
          <a:latin typeface="Arial Black" pitchFamily="34" charset="0"/>
        </a:defRPr>
      </a:lvl4pPr>
      <a:lvl5pPr algn="ctr" rtl="0" eaLnBrk="1" fontAlgn="base" hangingPunct="1">
        <a:spcBef>
          <a:spcPct val="0"/>
        </a:spcBef>
        <a:spcAft>
          <a:spcPct val="0"/>
        </a:spcAft>
        <a:defRPr sz="2400" b="1">
          <a:solidFill>
            <a:srgbClr val="000AD4"/>
          </a:solidFill>
          <a:latin typeface="Arial Black" pitchFamily="34" charset="0"/>
        </a:defRPr>
      </a:lvl5pPr>
      <a:lvl6pPr marL="342900" algn="ctr" rtl="0" eaLnBrk="1" fontAlgn="base" hangingPunct="1">
        <a:spcBef>
          <a:spcPct val="0"/>
        </a:spcBef>
        <a:spcAft>
          <a:spcPct val="0"/>
        </a:spcAft>
        <a:defRPr sz="2400" b="1">
          <a:solidFill>
            <a:srgbClr val="000AD4"/>
          </a:solidFill>
          <a:latin typeface="Arial Black" pitchFamily="34" charset="0"/>
        </a:defRPr>
      </a:lvl6pPr>
      <a:lvl7pPr marL="685800" algn="ctr" rtl="0" eaLnBrk="1" fontAlgn="base" hangingPunct="1">
        <a:spcBef>
          <a:spcPct val="0"/>
        </a:spcBef>
        <a:spcAft>
          <a:spcPct val="0"/>
        </a:spcAft>
        <a:defRPr sz="2400" b="1">
          <a:solidFill>
            <a:srgbClr val="000AD4"/>
          </a:solidFill>
          <a:latin typeface="Arial Black" pitchFamily="34" charset="0"/>
        </a:defRPr>
      </a:lvl7pPr>
      <a:lvl8pPr marL="1028700" algn="ctr" rtl="0" eaLnBrk="1" fontAlgn="base" hangingPunct="1">
        <a:spcBef>
          <a:spcPct val="0"/>
        </a:spcBef>
        <a:spcAft>
          <a:spcPct val="0"/>
        </a:spcAft>
        <a:defRPr sz="2400" b="1">
          <a:solidFill>
            <a:srgbClr val="000AD4"/>
          </a:solidFill>
          <a:latin typeface="Arial Black" pitchFamily="34" charset="0"/>
        </a:defRPr>
      </a:lvl8pPr>
      <a:lvl9pPr marL="1371600" algn="ctr" rtl="0" eaLnBrk="1" fontAlgn="base" hangingPunct="1">
        <a:spcBef>
          <a:spcPct val="0"/>
        </a:spcBef>
        <a:spcAft>
          <a:spcPct val="0"/>
        </a:spcAft>
        <a:defRPr sz="2400" b="1">
          <a:solidFill>
            <a:srgbClr val="000AD4"/>
          </a:solidFill>
          <a:latin typeface="Arial Black" pitchFamily="34" charset="0"/>
        </a:defRPr>
      </a:lvl9pPr>
    </p:titleStyle>
    <p:bodyStyle>
      <a:lvl1pPr marL="257175" indent="-257175" algn="l" rtl="0" eaLnBrk="1" fontAlgn="base" hangingPunct="1">
        <a:spcBef>
          <a:spcPct val="20000"/>
        </a:spcBef>
        <a:spcAft>
          <a:spcPct val="0"/>
        </a:spcAft>
        <a:buClr>
          <a:srgbClr val="002596"/>
        </a:buClr>
        <a:buFont typeface="Wingdings" pitchFamily="2" charset="2"/>
        <a:buChar char="§"/>
        <a:defRPr sz="1800" kern="1200">
          <a:solidFill>
            <a:schemeClr val="tx1"/>
          </a:solidFill>
          <a:latin typeface="Arial Narrow" pitchFamily="34" charset="0"/>
          <a:ea typeface="+mn-ea"/>
          <a:cs typeface="+mn-cs"/>
        </a:defRPr>
      </a:lvl1pPr>
      <a:lvl2pPr marL="557213" indent="-214313" algn="l" rtl="0" eaLnBrk="1" fontAlgn="base" hangingPunct="1">
        <a:spcBef>
          <a:spcPct val="20000"/>
        </a:spcBef>
        <a:spcAft>
          <a:spcPct val="0"/>
        </a:spcAft>
        <a:buClr>
          <a:srgbClr val="002596"/>
        </a:buClr>
        <a:buFont typeface="Arial" charset="0"/>
        <a:buChar char="–"/>
        <a:defRPr sz="1500" kern="1200">
          <a:solidFill>
            <a:schemeClr val="tx1"/>
          </a:solidFill>
          <a:latin typeface="Arial Narrow" pitchFamily="34" charset="0"/>
          <a:ea typeface="+mn-ea"/>
          <a:cs typeface="+mn-cs"/>
        </a:defRPr>
      </a:lvl2pPr>
      <a:lvl3pPr marL="857250" indent="-171450" algn="l" rtl="0" eaLnBrk="1" fontAlgn="base" hangingPunct="1">
        <a:spcBef>
          <a:spcPct val="20000"/>
        </a:spcBef>
        <a:spcAft>
          <a:spcPct val="0"/>
        </a:spcAft>
        <a:buClr>
          <a:srgbClr val="002596"/>
        </a:buClr>
        <a:buFont typeface="Arial" charset="0"/>
        <a:buChar char="•"/>
        <a:defRPr sz="1500" kern="1200">
          <a:solidFill>
            <a:schemeClr val="tx1"/>
          </a:solidFill>
          <a:latin typeface="Arial Narrow" pitchFamily="34" charset="0"/>
          <a:ea typeface="+mn-ea"/>
          <a:cs typeface="+mn-cs"/>
        </a:defRPr>
      </a:lvl3pPr>
      <a:lvl4pPr marL="1200150" indent="-171450" algn="l" rtl="0" eaLnBrk="1" fontAlgn="base" hangingPunct="1">
        <a:spcBef>
          <a:spcPct val="20000"/>
        </a:spcBef>
        <a:spcAft>
          <a:spcPct val="0"/>
        </a:spcAft>
        <a:buClr>
          <a:srgbClr val="002596"/>
        </a:buClr>
        <a:buFont typeface="Arial" charset="0"/>
        <a:buChar char="–"/>
        <a:defRPr sz="1350" kern="1200">
          <a:solidFill>
            <a:schemeClr val="tx1"/>
          </a:solidFill>
          <a:latin typeface="Arial Narrow" pitchFamily="34" charset="0"/>
          <a:ea typeface="+mn-ea"/>
          <a:cs typeface="+mn-cs"/>
        </a:defRPr>
      </a:lvl4pPr>
      <a:lvl5pPr marL="1543050" indent="-171450" algn="l" rtl="0" eaLnBrk="1" fontAlgn="base" hangingPunct="1">
        <a:spcBef>
          <a:spcPct val="20000"/>
        </a:spcBef>
        <a:spcAft>
          <a:spcPct val="0"/>
        </a:spcAft>
        <a:buClr>
          <a:srgbClr val="002596"/>
        </a:buClr>
        <a:buFont typeface="Arial" charset="0"/>
        <a:buChar char="»"/>
        <a:defRPr sz="1350" kern="1200">
          <a:solidFill>
            <a:schemeClr val="tx1"/>
          </a:solidFill>
          <a:latin typeface="Arial Narrow"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hyperlink" Target="http://ptac.ed.gov/" TargetMode="External"/><Relationship Id="rId3" Type="http://schemas.openxmlformats.org/officeDocument/2006/relationships/image" Target="../media/image33.png"/><Relationship Id="rId7" Type="http://schemas.openxmlformats.org/officeDocument/2006/relationships/hyperlink" Target="mailto:privacyTA@ed.gov" TargetMode="External"/><Relationship Id="rId2" Type="http://schemas.openxmlformats.org/officeDocument/2006/relationships/notesSlide" Target="../notesSlides/notesSlide54.xml"/><Relationship Id="rId1" Type="http://schemas.openxmlformats.org/officeDocument/2006/relationships/slideLayout" Target="../slideLayouts/slideLayout80.xml"/><Relationship Id="rId6" Type="http://schemas.openxmlformats.org/officeDocument/2006/relationships/image" Target="../media/image34.png"/><Relationship Id="rId11" Type="http://schemas.openxmlformats.org/officeDocument/2006/relationships/hyperlink" Target="https://www.ideadata.org/" TargetMode="External"/><Relationship Id="rId5" Type="http://schemas.openxmlformats.org/officeDocument/2006/relationships/hyperlink" Target="http://dasycenter.org/" TargetMode="External"/><Relationship Id="rId10" Type="http://schemas.openxmlformats.org/officeDocument/2006/relationships/hyperlink" Target="mailto:ideadata@westat.com" TargetMode="External"/><Relationship Id="rId4" Type="http://schemas.openxmlformats.org/officeDocument/2006/relationships/hyperlink" Target="mailto:dasycenter@sri.com" TargetMode="External"/><Relationship Id="rId9" Type="http://schemas.openxmlformats.org/officeDocument/2006/relationships/image" Target="../media/image35.jpeg"/></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ptac.ed.gov/"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58.xml.rels><?xml version="1.0" encoding="UTF-8" standalone="yes"?>
<Relationships xmlns="http://schemas.openxmlformats.org/package/2006/relationships"><Relationship Id="rId3" Type="http://schemas.openxmlformats.org/officeDocument/2006/relationships/hyperlink" Target="https://www.youtube.com/watch?v=deo2F19DK_o." TargetMode="External"/><Relationship Id="rId7" Type="http://schemas.openxmlformats.org/officeDocument/2006/relationships/image" Target="../media/image43.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hyperlink" Target="https://www.youtube.com/watch?v=nhlDkS8hvMU" TargetMode="External"/><Relationship Id="rId4" Type="http://schemas.openxmlformats.org/officeDocument/2006/relationships/image" Target="../media/image41.png"/></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ptac.ed.gov/sites/default/files/CaseStudy2_HeadStart.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ideadata.org/"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emf"/><Relationship Id="rId4" Type="http://schemas.openxmlformats.org/officeDocument/2006/relationships/hyperlink" Target="https://twitter.com/ideadatacenter"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dasycenter.org/"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hyperlink" Target="https://twitter.com/DaSyCenter" TargetMode="External"/><Relationship Id="rId4" Type="http://schemas.openxmlformats.org/officeDocument/2006/relationships/hyperlink" Target="https://www.facebook.com/dasycenter"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gif"/></Relationships>
</file>

<file path=ppt/slides/_rels/slide6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49.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IDEA and FERPA Privacy Provisions — Understanding the Basics</a:t>
            </a:r>
            <a:endParaRPr lang="en-US" dirty="0"/>
          </a:p>
        </p:txBody>
      </p:sp>
      <p:sp>
        <p:nvSpPr>
          <p:cNvPr id="3" name="Subtitle 2"/>
          <p:cNvSpPr>
            <a:spLocks noGrp="1"/>
          </p:cNvSpPr>
          <p:nvPr>
            <p:ph type="subTitle" idx="1"/>
          </p:nvPr>
        </p:nvSpPr>
        <p:spPr/>
        <p:txBody>
          <a:bodyPr/>
          <a:lstStyle/>
          <a:p>
            <a:r>
              <a:rPr lang="en-US" sz="1600" dirty="0"/>
              <a:t>CEC Division for Early Childhood's Annual International Conference on Young Children with Special Needs and Their Families</a:t>
            </a:r>
            <a:r>
              <a:rPr lang="en-US" dirty="0"/>
              <a:t>                </a:t>
            </a:r>
            <a:endParaRPr lang="en-US" dirty="0" smtClean="0"/>
          </a:p>
        </p:txBody>
      </p:sp>
      <p:sp>
        <p:nvSpPr>
          <p:cNvPr id="9" name="Text Placeholder 8"/>
          <p:cNvSpPr>
            <a:spLocks noGrp="1"/>
          </p:cNvSpPr>
          <p:nvPr>
            <p:ph type="body" sz="quarter" idx="14"/>
          </p:nvPr>
        </p:nvSpPr>
        <p:spPr>
          <a:xfrm>
            <a:off x="6172200" y="5040543"/>
            <a:ext cx="2971800" cy="1519913"/>
          </a:xfrm>
        </p:spPr>
        <p:txBody>
          <a:bodyPr>
            <a:noAutofit/>
          </a:bodyPr>
          <a:lstStyle/>
          <a:p>
            <a:r>
              <a:rPr lang="en-US" dirty="0" smtClean="0"/>
              <a:t>October 9, 2015</a:t>
            </a:r>
          </a:p>
          <a:p>
            <a:r>
              <a:rPr lang="en-US" dirty="0"/>
              <a:t>Ross Lemke, IDC</a:t>
            </a:r>
          </a:p>
          <a:p>
            <a:r>
              <a:rPr lang="en-US" dirty="0"/>
              <a:t>Sharon Walsh, </a:t>
            </a:r>
            <a:r>
              <a:rPr lang="en-US" dirty="0" err="1"/>
              <a:t>DaSy</a:t>
            </a:r>
            <a:endParaRPr lang="en-US" dirty="0"/>
          </a:p>
          <a:p>
            <a:endParaRPr lang="en-US" dirty="0"/>
          </a:p>
        </p:txBody>
      </p:sp>
      <p:pic>
        <p:nvPicPr>
          <p:cNvPr id="11" name="Picture 10" descr="&quot; &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8792"/>
            <a:ext cx="2593297" cy="2523744"/>
          </a:xfrm>
          <a:prstGeom prst="rect">
            <a:avLst/>
          </a:prstGeom>
        </p:spPr>
      </p:pic>
    </p:spTree>
    <p:extLst>
      <p:ext uri="{BB962C8B-B14F-4D97-AF65-F5344CB8AC3E}">
        <p14:creationId xmlns:p14="http://schemas.microsoft.com/office/powerpoint/2010/main" val="2753149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052"/>
            <a:ext cx="7118604" cy="1219410"/>
          </a:xfrm>
        </p:spPr>
        <p:txBody>
          <a:bodyPr>
            <a:normAutofit/>
          </a:bodyPr>
          <a:lstStyle/>
          <a:p>
            <a:r>
              <a:rPr lang="en-US" dirty="0" smtClean="0"/>
              <a:t>Early Childhood Education Program Definition	</a:t>
            </a:r>
            <a:endParaRPr lang="en-US" dirty="0"/>
          </a:p>
        </p:txBody>
      </p:sp>
      <p:sp>
        <p:nvSpPr>
          <p:cNvPr id="3" name="Content Placeholder 2"/>
          <p:cNvSpPr>
            <a:spLocks noGrp="1"/>
          </p:cNvSpPr>
          <p:nvPr>
            <p:ph idx="1"/>
          </p:nvPr>
        </p:nvSpPr>
        <p:spPr/>
        <p:txBody>
          <a:bodyPr>
            <a:noAutofit/>
          </a:bodyPr>
          <a:lstStyle/>
          <a:p>
            <a:pPr marL="0" indent="0">
              <a:buNone/>
            </a:pPr>
            <a:r>
              <a:rPr lang="en-US" sz="2400" dirty="0" smtClean="0"/>
              <a:t>(</a:t>
            </a:r>
            <a:r>
              <a:rPr lang="en-US" sz="2000" dirty="0" smtClean="0"/>
              <a:t>C</a:t>
            </a:r>
            <a:r>
              <a:rPr lang="en-US" sz="2000" dirty="0"/>
              <a:t>) a program that—</a:t>
            </a:r>
            <a:br>
              <a:rPr lang="en-US" sz="2000" dirty="0"/>
            </a:br>
            <a:r>
              <a:rPr lang="en-US" sz="2000" dirty="0" smtClean="0"/>
              <a:t>(</a:t>
            </a:r>
            <a:r>
              <a:rPr lang="en-US" sz="2000" dirty="0" err="1"/>
              <a:t>i</a:t>
            </a:r>
            <a:r>
              <a:rPr lang="en-US" sz="2000" dirty="0"/>
              <a:t>) serves children from birth through age six that addresses the children's cognitive (including language, early literacy, and early mathematics), social, emotional, and physical development; </a:t>
            </a:r>
            <a:r>
              <a:rPr lang="en-US" sz="2000" dirty="0" smtClean="0"/>
              <a:t>and</a:t>
            </a:r>
          </a:p>
          <a:p>
            <a:pPr marL="0" indent="0">
              <a:buNone/>
            </a:pPr>
            <a:r>
              <a:rPr lang="en-US" sz="2000" dirty="0" smtClean="0"/>
              <a:t>(ii</a:t>
            </a:r>
            <a:r>
              <a:rPr lang="en-US" sz="2000" dirty="0"/>
              <a:t>) is –</a:t>
            </a:r>
          </a:p>
          <a:p>
            <a:pPr lvl="2"/>
            <a:r>
              <a:rPr lang="en-US" sz="2000" dirty="0"/>
              <a:t>(I) a State pre-kindergarten program;</a:t>
            </a:r>
          </a:p>
          <a:p>
            <a:pPr lvl="2"/>
            <a:r>
              <a:rPr lang="en-US" sz="2000" dirty="0"/>
              <a:t>(II) a program authorized under section 619 or part C of the Individuals with Disabilities Education Act [20 USCS § 1419 or §§ 1431 et seq.]; or</a:t>
            </a:r>
          </a:p>
          <a:p>
            <a:pPr lvl="2"/>
            <a:r>
              <a:rPr lang="en-US" sz="2000" dirty="0"/>
              <a:t>(III) a program operated by a local educational agency.”</a:t>
            </a:r>
          </a:p>
        </p:txBody>
      </p:sp>
    </p:spTree>
    <p:extLst>
      <p:ext uri="{BB962C8B-B14F-4D97-AF65-F5344CB8AC3E}">
        <p14:creationId xmlns:p14="http://schemas.microsoft.com/office/powerpoint/2010/main" val="2946217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0"/>
            <a:ext cx="8229600" cy="1119673"/>
          </a:xfrm>
        </p:spPr>
        <p:txBody>
          <a:bodyPr>
            <a:normAutofit fontScale="90000"/>
          </a:bodyPr>
          <a:lstStyle/>
          <a:p>
            <a:pPr algn="ctr"/>
            <a:r>
              <a:rPr lang="en-US" dirty="0" smtClean="0"/>
              <a:t>When does FERPA apply to EC </a:t>
            </a:r>
            <a:r>
              <a:rPr lang="en-US" dirty="0"/>
              <a:t>o</a:t>
            </a:r>
            <a:r>
              <a:rPr lang="en-US" dirty="0" smtClean="0"/>
              <a:t>rganizations?</a:t>
            </a:r>
            <a:endParaRPr lang="en-US" dirty="0"/>
          </a:p>
        </p:txBody>
      </p:sp>
      <p:graphicFrame>
        <p:nvGraphicFramePr>
          <p:cNvPr id="5" name="Content Placeholder 4" descr="This diagram illustrates under what circumstances FERPA applies to early childhood organizations. We begin with student data, if the data is not federally funded, it is not ferpa protected. However, HIPAA may apply. If the student data is federally funded and the student records have personal identifiable information and health data, then FERPA applies. On the other hand, if the student data is federally funded but only contains health records, HIPAA may apply. "/>
          <p:cNvGraphicFramePr>
            <a:graphicFrameLocks noGrp="1"/>
          </p:cNvGraphicFramePr>
          <p:nvPr>
            <p:ph idx="1"/>
            <p:extLst>
              <p:ext uri="{D42A27DB-BD31-4B8C-83A1-F6EECF244321}">
                <p14:modId xmlns:p14="http://schemas.microsoft.com/office/powerpoint/2010/main" val="3004051923"/>
              </p:ext>
            </p:extLst>
          </p:nvPr>
        </p:nvGraphicFramePr>
        <p:xfrm>
          <a:off x="392113" y="1323975"/>
          <a:ext cx="8302625" cy="4270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4118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Whose records are protected?</a:t>
            </a:r>
            <a:endParaRPr lang="en-US" dirty="0"/>
          </a:p>
        </p:txBody>
      </p:sp>
      <p:graphicFrame>
        <p:nvGraphicFramePr>
          <p:cNvPr id="4" name="Content Placeholder 3" descr="This table displays whose records are protected under IDEA Part C, IDEA Part B, and FERPA. "/>
          <p:cNvGraphicFramePr>
            <a:graphicFrameLocks noGrp="1"/>
          </p:cNvGraphicFramePr>
          <p:nvPr>
            <p:ph idx="1"/>
            <p:extLst>
              <p:ext uri="{D42A27DB-BD31-4B8C-83A1-F6EECF244321}">
                <p14:modId xmlns:p14="http://schemas.microsoft.com/office/powerpoint/2010/main" val="301390979"/>
              </p:ext>
            </p:extLst>
          </p:nvPr>
        </p:nvGraphicFramePr>
        <p:xfrm>
          <a:off x="457200" y="1600200"/>
          <a:ext cx="8229600" cy="3479800"/>
        </p:xfrm>
        <a:graphic>
          <a:graphicData uri="http://schemas.openxmlformats.org/drawingml/2006/table">
            <a:tbl>
              <a:tblPr firstRow="1" bandRow="1">
                <a:tableStyleId>{5C22544A-7EE6-4342-B048-85BDC9FD1C3A}</a:tableStyleId>
              </a:tblPr>
              <a:tblGrid>
                <a:gridCol w="2743200">
                  <a:extLst>
                    <a:ext uri="{9D8B030D-6E8A-4147-A177-3AD203B41FA5}">
                      <a16:colId xmlns="" xmlns:a16="http://schemas.microsoft.com/office/drawing/2014/main" val="20000"/>
                    </a:ext>
                  </a:extLst>
                </a:gridCol>
                <a:gridCol w="2743200">
                  <a:extLst>
                    <a:ext uri="{9D8B030D-6E8A-4147-A177-3AD203B41FA5}">
                      <a16:colId xmlns="" xmlns:a16="http://schemas.microsoft.com/office/drawing/2014/main" val="20001"/>
                    </a:ext>
                  </a:extLst>
                </a:gridCol>
                <a:gridCol w="2743200">
                  <a:extLst>
                    <a:ext uri="{9D8B030D-6E8A-4147-A177-3AD203B41FA5}">
                      <a16:colId xmlns="" xmlns:a16="http://schemas.microsoft.com/office/drawing/2014/main" val="20002"/>
                    </a:ext>
                  </a:extLst>
                </a:gridCol>
              </a:tblGrid>
              <a:tr h="370840">
                <a:tc>
                  <a:txBody>
                    <a:bodyPr/>
                    <a:lstStyle/>
                    <a:p>
                      <a:r>
                        <a:rPr lang="en-US" dirty="0" smtClean="0"/>
                        <a:t>IDEA</a:t>
                      </a:r>
                      <a:r>
                        <a:rPr lang="en-US" baseline="0" dirty="0" smtClean="0"/>
                        <a:t> Part C</a:t>
                      </a:r>
                      <a:endParaRPr lang="en-US" dirty="0"/>
                    </a:p>
                  </a:txBody>
                  <a:tcPr/>
                </a:tc>
                <a:tc>
                  <a:txBody>
                    <a:bodyPr/>
                    <a:lstStyle/>
                    <a:p>
                      <a:r>
                        <a:rPr lang="en-US" dirty="0" smtClean="0"/>
                        <a:t>IDEA Part B</a:t>
                      </a:r>
                      <a:endParaRPr lang="en-US" dirty="0"/>
                    </a:p>
                  </a:txBody>
                  <a:tcPr/>
                </a:tc>
                <a:tc>
                  <a:txBody>
                    <a:bodyPr/>
                    <a:lstStyle/>
                    <a:p>
                      <a:r>
                        <a:rPr lang="en-US" dirty="0" smtClean="0"/>
                        <a:t>FERPA</a:t>
                      </a:r>
                      <a:endParaRPr lang="en-US" dirty="0"/>
                    </a:p>
                  </a:txBody>
                  <a:tcPr/>
                </a:tc>
                <a:extLst>
                  <a:ext uri="{0D108BD9-81ED-4DB2-BD59-A6C34878D82A}">
                    <a16:rowId xmlns="" xmlns:a16="http://schemas.microsoft.com/office/drawing/2014/main" val="10000"/>
                  </a:ext>
                </a:extLst>
              </a:tr>
              <a:tr h="370840">
                <a:tc>
                  <a:txBody>
                    <a:bodyPr/>
                    <a:lstStyle/>
                    <a:p>
                      <a:pPr fontAlgn="auto">
                        <a:spcBef>
                          <a:spcPts val="0"/>
                        </a:spcBef>
                        <a:spcAft>
                          <a:spcPts val="0"/>
                        </a:spcAft>
                        <a:defRPr/>
                      </a:pPr>
                      <a:r>
                        <a:rPr lang="en-US" sz="1800" dirty="0" smtClean="0">
                          <a:solidFill>
                            <a:schemeClr val="bg2">
                              <a:lumMod val="25000"/>
                            </a:schemeClr>
                          </a:solidFill>
                          <a:cs typeface="Arial" charset="0"/>
                        </a:rPr>
                        <a:t>Child = An individual under the age of 6 and may include an infant or toddler with a disability</a:t>
                      </a:r>
                      <a:endParaRPr lang="en-US" sz="1800" dirty="0">
                        <a:solidFill>
                          <a:schemeClr val="bg2">
                            <a:lumMod val="25000"/>
                          </a:schemeClr>
                        </a:solidFill>
                        <a:cs typeface="Arial" charset="0"/>
                      </a:endParaRPr>
                    </a:p>
                  </a:txBody>
                  <a:tcPr/>
                </a:tc>
                <a:tc>
                  <a:txBody>
                    <a:bodyPr/>
                    <a:lstStyle/>
                    <a:p>
                      <a:pPr fontAlgn="auto">
                        <a:spcBef>
                          <a:spcPts val="0"/>
                        </a:spcBef>
                        <a:spcAft>
                          <a:spcPts val="0"/>
                        </a:spcAft>
                        <a:defRPr/>
                      </a:pPr>
                      <a:r>
                        <a:rPr lang="en-US" sz="1800" dirty="0" smtClean="0">
                          <a:solidFill>
                            <a:srgbClr val="0070C0"/>
                          </a:solidFill>
                          <a:cs typeface="Arial" charset="0"/>
                        </a:rPr>
                        <a:t>Child with a disability:  Children determined eligible under one of 13 disability categories &amp; needs special education and related services as a result of disability</a:t>
                      </a:r>
                    </a:p>
                    <a:p>
                      <a:pPr fontAlgn="auto">
                        <a:spcBef>
                          <a:spcPts val="0"/>
                        </a:spcBef>
                        <a:spcAft>
                          <a:spcPts val="0"/>
                        </a:spcAft>
                        <a:defRPr/>
                      </a:pPr>
                      <a:endParaRPr lang="en-US" sz="1800" dirty="0" smtClean="0">
                        <a:solidFill>
                          <a:srgbClr val="0070C0"/>
                        </a:solidFill>
                        <a:cs typeface="Arial" charset="0"/>
                      </a:endParaRPr>
                    </a:p>
                    <a:p>
                      <a:pPr fontAlgn="auto">
                        <a:spcBef>
                          <a:spcPts val="0"/>
                        </a:spcBef>
                        <a:spcAft>
                          <a:spcPts val="0"/>
                        </a:spcAft>
                        <a:defRPr/>
                      </a:pPr>
                      <a:r>
                        <a:rPr lang="en-US" sz="1800" dirty="0" smtClean="0">
                          <a:solidFill>
                            <a:srgbClr val="0070C0"/>
                          </a:solidFill>
                          <a:cs typeface="Arial" charset="0"/>
                        </a:rPr>
                        <a:t>“Records relating to … </a:t>
                      </a:r>
                      <a:r>
                        <a:rPr lang="en-US" sz="1800" b="1" dirty="0" smtClean="0">
                          <a:solidFill>
                            <a:srgbClr val="0070C0"/>
                          </a:solidFill>
                          <a:cs typeface="Arial" charset="0"/>
                        </a:rPr>
                        <a:t>children</a:t>
                      </a:r>
                      <a:r>
                        <a:rPr lang="en-US" sz="1800" dirty="0" smtClean="0">
                          <a:solidFill>
                            <a:srgbClr val="0070C0"/>
                          </a:solidFill>
                          <a:cs typeface="Arial" charset="0"/>
                        </a:rPr>
                        <a:t> that are collected, maintained or used…” </a:t>
                      </a:r>
                      <a:endParaRPr lang="en-US" sz="1800" dirty="0">
                        <a:solidFill>
                          <a:srgbClr val="0070C0"/>
                        </a:solidFill>
                        <a:cs typeface="Arial" charset="0"/>
                      </a:endParaRPr>
                    </a:p>
                  </a:txBody>
                  <a:tcPr/>
                </a:tc>
                <a:tc>
                  <a:txBody>
                    <a:bodyPr/>
                    <a:lstStyle/>
                    <a:p>
                      <a:pPr fontAlgn="auto">
                        <a:spcBef>
                          <a:spcPts val="0"/>
                        </a:spcBef>
                        <a:spcAft>
                          <a:spcPts val="0"/>
                        </a:spcAft>
                        <a:defRPr/>
                      </a:pPr>
                      <a:r>
                        <a:rPr lang="en-US" sz="1800" dirty="0" smtClean="0">
                          <a:solidFill>
                            <a:srgbClr val="C00000"/>
                          </a:solidFill>
                          <a:cs typeface="Arial" charset="0"/>
                        </a:rPr>
                        <a:t>Student = Any individual who is or has been in attendance at an educational agency </a:t>
                      </a:r>
                      <a:r>
                        <a:rPr lang="en-US" dirty="0" smtClean="0">
                          <a:solidFill>
                            <a:srgbClr val="C00000"/>
                          </a:solidFill>
                          <a:cs typeface="Arial" charset="0"/>
                        </a:rPr>
                        <a:t>or</a:t>
                      </a:r>
                      <a:r>
                        <a:rPr lang="en-US" sz="1800" dirty="0" smtClean="0">
                          <a:solidFill>
                            <a:srgbClr val="C00000"/>
                          </a:solidFill>
                          <a:cs typeface="Arial" charset="0"/>
                        </a:rPr>
                        <a:t> institution and regarding whom the agency or institution maintains education records</a:t>
                      </a:r>
                    </a:p>
                    <a:p>
                      <a:endParaRPr lang="en-US" sz="1800" dirty="0"/>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5073945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records are covered?</a:t>
            </a:r>
            <a:endParaRPr lang="en-US" dirty="0"/>
          </a:p>
        </p:txBody>
      </p:sp>
      <p:graphicFrame>
        <p:nvGraphicFramePr>
          <p:cNvPr id="4" name="Content Placeholder 3" descr="This table displays what records are covered under IDEA Part C, IDEA Part B, and FERPA."/>
          <p:cNvGraphicFramePr>
            <a:graphicFrameLocks noGrp="1"/>
          </p:cNvGraphicFramePr>
          <p:nvPr>
            <p:ph idx="1"/>
            <p:extLst>
              <p:ext uri="{D42A27DB-BD31-4B8C-83A1-F6EECF244321}">
                <p14:modId xmlns:p14="http://schemas.microsoft.com/office/powerpoint/2010/main" val="3824433978"/>
              </p:ext>
            </p:extLst>
          </p:nvPr>
        </p:nvGraphicFramePr>
        <p:xfrm>
          <a:off x="476250" y="1514475"/>
          <a:ext cx="8229600" cy="4028440"/>
        </p:xfrm>
        <a:graphic>
          <a:graphicData uri="http://schemas.openxmlformats.org/drawingml/2006/table">
            <a:tbl>
              <a:tblPr firstRow="1" bandRow="1">
                <a:tableStyleId>{5C22544A-7EE6-4342-B048-85BDC9FD1C3A}</a:tableStyleId>
              </a:tblPr>
              <a:tblGrid>
                <a:gridCol w="2743200">
                  <a:extLst>
                    <a:ext uri="{9D8B030D-6E8A-4147-A177-3AD203B41FA5}">
                      <a16:colId xmlns="" xmlns:a16="http://schemas.microsoft.com/office/drawing/2014/main" val="20000"/>
                    </a:ext>
                  </a:extLst>
                </a:gridCol>
                <a:gridCol w="2743200">
                  <a:extLst>
                    <a:ext uri="{9D8B030D-6E8A-4147-A177-3AD203B41FA5}">
                      <a16:colId xmlns="" xmlns:a16="http://schemas.microsoft.com/office/drawing/2014/main" val="20001"/>
                    </a:ext>
                  </a:extLst>
                </a:gridCol>
                <a:gridCol w="2743200">
                  <a:extLst>
                    <a:ext uri="{9D8B030D-6E8A-4147-A177-3AD203B41FA5}">
                      <a16:colId xmlns="" xmlns:a16="http://schemas.microsoft.com/office/drawing/2014/main" val="20002"/>
                    </a:ext>
                  </a:extLst>
                </a:gridCol>
              </a:tblGrid>
              <a:tr h="370840">
                <a:tc>
                  <a:txBody>
                    <a:bodyPr/>
                    <a:lstStyle/>
                    <a:p>
                      <a:r>
                        <a:rPr lang="en-US" dirty="0" smtClean="0"/>
                        <a:t>IDEA</a:t>
                      </a:r>
                      <a:r>
                        <a:rPr lang="en-US" baseline="0" dirty="0" smtClean="0"/>
                        <a:t> Part C</a:t>
                      </a:r>
                      <a:endParaRPr lang="en-US" dirty="0"/>
                    </a:p>
                  </a:txBody>
                  <a:tcPr/>
                </a:tc>
                <a:tc>
                  <a:txBody>
                    <a:bodyPr/>
                    <a:lstStyle/>
                    <a:p>
                      <a:r>
                        <a:rPr lang="en-US" dirty="0" smtClean="0"/>
                        <a:t>IDEA Part B</a:t>
                      </a:r>
                      <a:endParaRPr lang="en-US" dirty="0"/>
                    </a:p>
                  </a:txBody>
                  <a:tcPr/>
                </a:tc>
                <a:tc>
                  <a:txBody>
                    <a:bodyPr/>
                    <a:lstStyle/>
                    <a:p>
                      <a:r>
                        <a:rPr lang="en-US" dirty="0" smtClean="0"/>
                        <a:t>FERPA</a:t>
                      </a:r>
                      <a:endParaRPr lang="en-US" dirty="0"/>
                    </a:p>
                  </a:txBody>
                  <a:tcPr/>
                </a:tc>
                <a:extLst>
                  <a:ext uri="{0D108BD9-81ED-4DB2-BD59-A6C34878D82A}">
                    <a16:rowId xmlns="" xmlns:a16="http://schemas.microsoft.com/office/drawing/2014/main" val="10000"/>
                  </a:ext>
                </a:extLst>
              </a:tr>
              <a:tr h="370840">
                <a:tc>
                  <a:txBody>
                    <a:bodyPr/>
                    <a:lstStyle/>
                    <a:p>
                      <a:pPr fontAlgn="auto">
                        <a:spcBef>
                          <a:spcPts val="0"/>
                        </a:spcBef>
                        <a:spcAft>
                          <a:spcPts val="0"/>
                        </a:spcAft>
                        <a:defRPr/>
                      </a:pPr>
                      <a:r>
                        <a:rPr lang="en-US" sz="1800" dirty="0" smtClean="0">
                          <a:solidFill>
                            <a:schemeClr val="bg2">
                              <a:lumMod val="25000"/>
                            </a:schemeClr>
                          </a:solidFill>
                          <a:latin typeface="+mn-lt"/>
                          <a:cs typeface="+mn-cs"/>
                        </a:rPr>
                        <a:t>IDEA Part C</a:t>
                      </a:r>
                    </a:p>
                    <a:p>
                      <a:pPr fontAlgn="auto">
                        <a:spcBef>
                          <a:spcPts val="0"/>
                        </a:spcBef>
                        <a:spcAft>
                          <a:spcPts val="0"/>
                        </a:spcAft>
                        <a:defRPr/>
                      </a:pPr>
                      <a:r>
                        <a:rPr lang="en-US" sz="1800" b="1" dirty="0" smtClean="0">
                          <a:solidFill>
                            <a:schemeClr val="bg2">
                              <a:lumMod val="25000"/>
                            </a:schemeClr>
                          </a:solidFill>
                          <a:latin typeface="+mn-lt"/>
                          <a:cs typeface="+mn-cs"/>
                        </a:rPr>
                        <a:t>Early Intervention Records</a:t>
                      </a:r>
                    </a:p>
                    <a:p>
                      <a:pPr fontAlgn="auto">
                        <a:spcBef>
                          <a:spcPts val="0"/>
                        </a:spcBef>
                        <a:spcAft>
                          <a:spcPts val="0"/>
                        </a:spcAft>
                        <a:defRPr/>
                      </a:pPr>
                      <a:endParaRPr lang="en-US" sz="1800" dirty="0" smtClean="0">
                        <a:solidFill>
                          <a:schemeClr val="bg2">
                            <a:lumMod val="25000"/>
                          </a:schemeClr>
                        </a:solidFill>
                        <a:latin typeface="+mn-lt"/>
                        <a:cs typeface="+mn-cs"/>
                      </a:endParaRPr>
                    </a:p>
                    <a:p>
                      <a:pPr fontAlgn="auto">
                        <a:spcBef>
                          <a:spcPts val="0"/>
                        </a:spcBef>
                        <a:spcAft>
                          <a:spcPts val="0"/>
                        </a:spcAft>
                        <a:defRPr/>
                      </a:pPr>
                      <a:r>
                        <a:rPr lang="en-US" sz="1800" dirty="0" smtClean="0">
                          <a:solidFill>
                            <a:schemeClr val="bg2">
                              <a:lumMod val="25000"/>
                            </a:schemeClr>
                          </a:solidFill>
                          <a:latin typeface="+mn-lt"/>
                          <a:cs typeface="+mn-cs"/>
                        </a:rPr>
                        <a:t>All records regarding a child that are required to be </a:t>
                      </a:r>
                      <a:r>
                        <a:rPr lang="en-US" sz="1800" b="1" dirty="0" smtClean="0">
                          <a:solidFill>
                            <a:schemeClr val="bg2">
                              <a:lumMod val="25000"/>
                            </a:schemeClr>
                          </a:solidFill>
                          <a:latin typeface="+mn-lt"/>
                          <a:cs typeface="+mn-cs"/>
                        </a:rPr>
                        <a:t>collected, maintained, or used </a:t>
                      </a:r>
                      <a:r>
                        <a:rPr lang="en-US" sz="1800" dirty="0" smtClean="0">
                          <a:solidFill>
                            <a:schemeClr val="bg2">
                              <a:lumMod val="25000"/>
                            </a:schemeClr>
                          </a:solidFill>
                          <a:latin typeface="+mn-lt"/>
                          <a:cs typeface="+mn-cs"/>
                        </a:rPr>
                        <a:t>under Part C</a:t>
                      </a:r>
                    </a:p>
                    <a:p>
                      <a:pPr fontAlgn="auto">
                        <a:spcBef>
                          <a:spcPts val="0"/>
                        </a:spcBef>
                        <a:spcAft>
                          <a:spcPts val="0"/>
                        </a:spcAft>
                        <a:defRPr/>
                      </a:pPr>
                      <a:endParaRPr lang="en-US" sz="1800" dirty="0" smtClean="0">
                        <a:solidFill>
                          <a:schemeClr val="bg2">
                            <a:lumMod val="25000"/>
                          </a:schemeClr>
                        </a:solidFill>
                        <a:latin typeface="+mn-lt"/>
                        <a:cs typeface="+mn-cs"/>
                      </a:endParaRPr>
                    </a:p>
                    <a:p>
                      <a:pPr fontAlgn="auto">
                        <a:spcBef>
                          <a:spcPts val="0"/>
                        </a:spcBef>
                        <a:spcAft>
                          <a:spcPts val="0"/>
                        </a:spcAft>
                        <a:defRPr/>
                      </a:pPr>
                      <a:r>
                        <a:rPr lang="en-US" sz="1800" dirty="0" smtClean="0">
                          <a:solidFill>
                            <a:schemeClr val="bg2">
                              <a:lumMod val="25000"/>
                            </a:schemeClr>
                          </a:solidFill>
                          <a:latin typeface="+mn-lt"/>
                          <a:cs typeface="+mn-cs"/>
                        </a:rPr>
                        <a:t>303.403(b)</a:t>
                      </a:r>
                      <a:endParaRPr lang="en-US" sz="1800" dirty="0">
                        <a:solidFill>
                          <a:schemeClr val="bg2">
                            <a:lumMod val="25000"/>
                          </a:schemeClr>
                        </a:solidFill>
                        <a:latin typeface="+mn-lt"/>
                        <a:cs typeface="+mn-cs"/>
                      </a:endParaRPr>
                    </a:p>
                  </a:txBody>
                  <a:tcPr/>
                </a:tc>
                <a:tc>
                  <a:txBody>
                    <a:bodyPr/>
                    <a:lstStyle/>
                    <a:p>
                      <a:pPr fontAlgn="auto">
                        <a:spcBef>
                          <a:spcPts val="0"/>
                        </a:spcBef>
                        <a:spcAft>
                          <a:spcPts val="0"/>
                        </a:spcAft>
                        <a:defRPr/>
                      </a:pPr>
                      <a:r>
                        <a:rPr lang="en-US" sz="1800" dirty="0" smtClean="0">
                          <a:solidFill>
                            <a:schemeClr val="bg2">
                              <a:lumMod val="50000"/>
                            </a:schemeClr>
                          </a:solidFill>
                          <a:latin typeface="+mn-lt"/>
                          <a:cs typeface="+mn-cs"/>
                        </a:rPr>
                        <a:t>IDEA Part B</a:t>
                      </a:r>
                    </a:p>
                    <a:p>
                      <a:pPr fontAlgn="auto">
                        <a:spcBef>
                          <a:spcPts val="0"/>
                        </a:spcBef>
                        <a:spcAft>
                          <a:spcPts val="0"/>
                        </a:spcAft>
                        <a:defRPr/>
                      </a:pPr>
                      <a:r>
                        <a:rPr lang="en-US" sz="1800" b="1" dirty="0" smtClean="0">
                          <a:solidFill>
                            <a:schemeClr val="bg2">
                              <a:lumMod val="50000"/>
                            </a:schemeClr>
                          </a:solidFill>
                          <a:latin typeface="+mn-lt"/>
                          <a:cs typeface="+mn-cs"/>
                        </a:rPr>
                        <a:t>Education Records</a:t>
                      </a:r>
                    </a:p>
                    <a:p>
                      <a:pPr marL="285750" indent="-285750" fontAlgn="auto">
                        <a:spcBef>
                          <a:spcPts val="0"/>
                        </a:spcBef>
                        <a:spcAft>
                          <a:spcPts val="0"/>
                        </a:spcAft>
                        <a:buFontTx/>
                        <a:buChar char="-"/>
                        <a:defRPr/>
                      </a:pPr>
                      <a:endParaRPr lang="en-US" sz="1800" dirty="0" smtClean="0">
                        <a:solidFill>
                          <a:schemeClr val="bg2">
                            <a:lumMod val="50000"/>
                          </a:schemeClr>
                        </a:solidFill>
                        <a:latin typeface="+mn-lt"/>
                        <a:cs typeface="+mn-cs"/>
                      </a:endParaRPr>
                    </a:p>
                    <a:p>
                      <a:pPr fontAlgn="auto">
                        <a:spcBef>
                          <a:spcPts val="0"/>
                        </a:spcBef>
                        <a:spcAft>
                          <a:spcPts val="0"/>
                        </a:spcAft>
                        <a:defRPr/>
                      </a:pPr>
                      <a:r>
                        <a:rPr lang="en-US" sz="1800" dirty="0" smtClean="0">
                          <a:solidFill>
                            <a:schemeClr val="bg2">
                              <a:lumMod val="50000"/>
                            </a:schemeClr>
                          </a:solidFill>
                          <a:latin typeface="+mn-lt"/>
                          <a:cs typeface="+mn-cs"/>
                        </a:rPr>
                        <a:t>The type of records covered under the definition of “education records” in FERPA</a:t>
                      </a:r>
                    </a:p>
                    <a:p>
                      <a:pPr fontAlgn="auto">
                        <a:spcBef>
                          <a:spcPts val="0"/>
                        </a:spcBef>
                        <a:spcAft>
                          <a:spcPts val="0"/>
                        </a:spcAft>
                        <a:defRPr/>
                      </a:pPr>
                      <a:endParaRPr lang="en-US" sz="1800" dirty="0" smtClean="0">
                        <a:solidFill>
                          <a:schemeClr val="bg2">
                            <a:lumMod val="50000"/>
                          </a:schemeClr>
                        </a:solidFill>
                        <a:latin typeface="+mn-lt"/>
                        <a:cs typeface="+mn-cs"/>
                      </a:endParaRPr>
                    </a:p>
                    <a:p>
                      <a:pPr fontAlgn="auto">
                        <a:spcBef>
                          <a:spcPts val="0"/>
                        </a:spcBef>
                        <a:spcAft>
                          <a:spcPts val="0"/>
                        </a:spcAft>
                        <a:defRPr/>
                      </a:pPr>
                      <a:r>
                        <a:rPr lang="en-US" sz="1800" dirty="0" smtClean="0">
                          <a:solidFill>
                            <a:schemeClr val="bg2">
                              <a:lumMod val="50000"/>
                            </a:schemeClr>
                          </a:solidFill>
                          <a:latin typeface="+mn-lt"/>
                          <a:cs typeface="+mn-cs"/>
                        </a:rPr>
                        <a:t>Records that are </a:t>
                      </a:r>
                      <a:r>
                        <a:rPr lang="en-US" sz="1800" b="1" dirty="0" smtClean="0">
                          <a:solidFill>
                            <a:schemeClr val="bg2">
                              <a:lumMod val="50000"/>
                            </a:schemeClr>
                          </a:solidFill>
                          <a:latin typeface="+mn-lt"/>
                          <a:cs typeface="+mn-cs"/>
                        </a:rPr>
                        <a:t>collected, maintained, or used </a:t>
                      </a:r>
                    </a:p>
                    <a:p>
                      <a:pPr fontAlgn="auto">
                        <a:spcBef>
                          <a:spcPts val="0"/>
                        </a:spcBef>
                        <a:spcAft>
                          <a:spcPts val="0"/>
                        </a:spcAft>
                        <a:defRPr/>
                      </a:pPr>
                      <a:r>
                        <a:rPr lang="en-US" sz="1800" dirty="0" smtClean="0">
                          <a:solidFill>
                            <a:schemeClr val="bg2">
                              <a:lumMod val="50000"/>
                            </a:schemeClr>
                          </a:solidFill>
                          <a:latin typeface="+mn-lt"/>
                          <a:cs typeface="+mn-cs"/>
                        </a:rPr>
                        <a:t>300.611(b)</a:t>
                      </a:r>
                      <a:endParaRPr lang="en-US" sz="1800" dirty="0">
                        <a:solidFill>
                          <a:schemeClr val="bg2">
                            <a:lumMod val="50000"/>
                          </a:schemeClr>
                        </a:solidFill>
                        <a:latin typeface="+mn-lt"/>
                        <a:cs typeface="+mn-cs"/>
                      </a:endParaRPr>
                    </a:p>
                  </a:txBody>
                  <a:tcPr/>
                </a:tc>
                <a:tc>
                  <a:txBody>
                    <a:bodyPr/>
                    <a:lstStyle/>
                    <a:p>
                      <a:pPr fontAlgn="auto">
                        <a:spcBef>
                          <a:spcPts val="0"/>
                        </a:spcBef>
                        <a:spcAft>
                          <a:spcPts val="0"/>
                        </a:spcAft>
                        <a:defRPr/>
                      </a:pPr>
                      <a:r>
                        <a:rPr lang="en-US" sz="1800" dirty="0" smtClean="0">
                          <a:solidFill>
                            <a:srgbClr val="C00000"/>
                          </a:solidFill>
                          <a:latin typeface="+mn-lt"/>
                          <a:cs typeface="+mn-cs"/>
                        </a:rPr>
                        <a:t>FERPA</a:t>
                      </a:r>
                    </a:p>
                    <a:p>
                      <a:pPr fontAlgn="auto">
                        <a:spcBef>
                          <a:spcPts val="0"/>
                        </a:spcBef>
                        <a:spcAft>
                          <a:spcPts val="0"/>
                        </a:spcAft>
                        <a:defRPr/>
                      </a:pPr>
                      <a:r>
                        <a:rPr lang="en-US" sz="1800" b="1" dirty="0" smtClean="0">
                          <a:solidFill>
                            <a:srgbClr val="C00000"/>
                          </a:solidFill>
                          <a:cs typeface="Arial" charset="0"/>
                        </a:rPr>
                        <a:t>Education Records</a:t>
                      </a:r>
                    </a:p>
                    <a:p>
                      <a:pPr fontAlgn="auto">
                        <a:spcBef>
                          <a:spcPts val="0"/>
                        </a:spcBef>
                        <a:spcAft>
                          <a:spcPts val="0"/>
                        </a:spcAft>
                        <a:defRPr/>
                      </a:pPr>
                      <a:endParaRPr lang="en-US" sz="1800" dirty="0" smtClean="0">
                        <a:solidFill>
                          <a:srgbClr val="C00000"/>
                        </a:solidFill>
                        <a:latin typeface="+mn-lt"/>
                        <a:cs typeface="+mn-cs"/>
                      </a:endParaRPr>
                    </a:p>
                    <a:p>
                      <a:pPr fontAlgn="auto">
                        <a:spcBef>
                          <a:spcPts val="0"/>
                        </a:spcBef>
                        <a:spcAft>
                          <a:spcPts val="0"/>
                        </a:spcAft>
                        <a:defRPr/>
                      </a:pPr>
                      <a:r>
                        <a:rPr lang="en-US" sz="1800" dirty="0" smtClean="0">
                          <a:solidFill>
                            <a:srgbClr val="C00000"/>
                          </a:solidFill>
                          <a:latin typeface="+mn-lt"/>
                          <a:cs typeface="+mn-cs"/>
                        </a:rPr>
                        <a:t>Records that are –</a:t>
                      </a:r>
                    </a:p>
                    <a:p>
                      <a:pPr fontAlgn="auto">
                        <a:spcBef>
                          <a:spcPts val="0"/>
                        </a:spcBef>
                        <a:spcAft>
                          <a:spcPts val="0"/>
                        </a:spcAft>
                        <a:defRPr/>
                      </a:pPr>
                      <a:r>
                        <a:rPr lang="en-US" sz="1800" b="1" dirty="0" smtClean="0">
                          <a:solidFill>
                            <a:srgbClr val="C00000"/>
                          </a:solidFill>
                          <a:latin typeface="+mn-lt"/>
                          <a:cs typeface="+mn-cs"/>
                        </a:rPr>
                        <a:t>Directly related to student</a:t>
                      </a:r>
                      <a:r>
                        <a:rPr lang="en-US" sz="1800" dirty="0" smtClean="0">
                          <a:solidFill>
                            <a:srgbClr val="C00000"/>
                          </a:solidFill>
                          <a:latin typeface="+mn-lt"/>
                          <a:cs typeface="+mn-cs"/>
                        </a:rPr>
                        <a:t>; and</a:t>
                      </a:r>
                    </a:p>
                    <a:p>
                      <a:pPr fontAlgn="auto">
                        <a:spcBef>
                          <a:spcPts val="0"/>
                        </a:spcBef>
                        <a:spcAft>
                          <a:spcPts val="0"/>
                        </a:spcAft>
                        <a:defRPr/>
                      </a:pPr>
                      <a:r>
                        <a:rPr lang="en-US" sz="1800" b="1" dirty="0" smtClean="0">
                          <a:solidFill>
                            <a:srgbClr val="C00000"/>
                          </a:solidFill>
                          <a:latin typeface="+mn-lt"/>
                          <a:cs typeface="+mn-cs"/>
                        </a:rPr>
                        <a:t>Maintained</a:t>
                      </a:r>
                      <a:r>
                        <a:rPr lang="en-US" sz="1800" dirty="0" smtClean="0">
                          <a:solidFill>
                            <a:srgbClr val="C00000"/>
                          </a:solidFill>
                          <a:latin typeface="+mn-lt"/>
                          <a:cs typeface="+mn-cs"/>
                        </a:rPr>
                        <a:t> by an educational agency or institution or by a party acting for the agency or institution</a:t>
                      </a:r>
                    </a:p>
                    <a:p>
                      <a:pPr fontAlgn="auto">
                        <a:spcBef>
                          <a:spcPts val="0"/>
                        </a:spcBef>
                        <a:spcAft>
                          <a:spcPts val="0"/>
                        </a:spcAft>
                        <a:defRPr/>
                      </a:pPr>
                      <a:r>
                        <a:rPr lang="en-US" sz="1800" dirty="0" smtClean="0">
                          <a:solidFill>
                            <a:srgbClr val="C00000"/>
                          </a:solidFill>
                          <a:latin typeface="+mn-lt"/>
                          <a:cs typeface="+mn-cs"/>
                        </a:rPr>
                        <a:t>99.3</a:t>
                      </a:r>
                    </a:p>
                    <a:p>
                      <a:endParaRPr lang="en-US" sz="1800" dirty="0"/>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4907166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3"/>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002596"/>
              </a:buClr>
              <a:buFont typeface="Wingdings" pitchFamily="2" charset="2"/>
              <a:buChar char="§"/>
              <a:defRPr sz="1800">
                <a:solidFill>
                  <a:schemeClr val="tx1"/>
                </a:solidFill>
                <a:latin typeface="Arial Narrow" pitchFamily="34" charset="0"/>
              </a:defRPr>
            </a:lvl1pPr>
            <a:lvl2pPr marL="557213" indent="-214313" eaLnBrk="0" hangingPunct="0">
              <a:spcBef>
                <a:spcPct val="20000"/>
              </a:spcBef>
              <a:buClr>
                <a:srgbClr val="002596"/>
              </a:buClr>
              <a:buFont typeface="Arial" charset="0"/>
              <a:buChar char="–"/>
              <a:defRPr sz="1500">
                <a:solidFill>
                  <a:schemeClr val="tx1"/>
                </a:solidFill>
                <a:latin typeface="Arial Narrow" pitchFamily="34" charset="0"/>
              </a:defRPr>
            </a:lvl2pPr>
            <a:lvl3pPr marL="857250" indent="-171450" eaLnBrk="0" hangingPunct="0">
              <a:spcBef>
                <a:spcPct val="20000"/>
              </a:spcBef>
              <a:buClr>
                <a:srgbClr val="002596"/>
              </a:buClr>
              <a:buFont typeface="Arial" charset="0"/>
              <a:buChar char="•"/>
              <a:defRPr sz="1500">
                <a:solidFill>
                  <a:schemeClr val="tx1"/>
                </a:solidFill>
                <a:latin typeface="Arial Narrow" pitchFamily="34" charset="0"/>
              </a:defRPr>
            </a:lvl3pPr>
            <a:lvl4pPr marL="1200150" indent="-171450" eaLnBrk="0" hangingPunct="0">
              <a:spcBef>
                <a:spcPct val="20000"/>
              </a:spcBef>
              <a:buClr>
                <a:srgbClr val="002596"/>
              </a:buClr>
              <a:buFont typeface="Arial" charset="0"/>
              <a:buChar char="–"/>
              <a:defRPr>
                <a:solidFill>
                  <a:schemeClr val="tx1"/>
                </a:solidFill>
                <a:latin typeface="Arial Narrow" pitchFamily="34" charset="0"/>
              </a:defRPr>
            </a:lvl4pPr>
            <a:lvl5pPr marL="1543050" indent="-171450" eaLnBrk="0" hangingPunct="0">
              <a:spcBef>
                <a:spcPct val="20000"/>
              </a:spcBef>
              <a:buClr>
                <a:srgbClr val="002596"/>
              </a:buClr>
              <a:buFont typeface="Arial" charset="0"/>
              <a:buChar char="»"/>
              <a:defRPr>
                <a:solidFill>
                  <a:schemeClr val="tx1"/>
                </a:solidFill>
                <a:latin typeface="Arial Narrow" pitchFamily="34" charset="0"/>
              </a:defRPr>
            </a:lvl5pPr>
            <a:lvl6pPr marL="1885950" indent="-171450" eaLnBrk="0" fontAlgn="base" hangingPunct="0">
              <a:spcBef>
                <a:spcPct val="20000"/>
              </a:spcBef>
              <a:spcAft>
                <a:spcPct val="0"/>
              </a:spcAft>
              <a:buClr>
                <a:srgbClr val="002596"/>
              </a:buClr>
              <a:buFont typeface="Arial" charset="0"/>
              <a:buChar char="»"/>
              <a:defRPr>
                <a:solidFill>
                  <a:schemeClr val="tx1"/>
                </a:solidFill>
                <a:latin typeface="Arial Narrow" pitchFamily="34" charset="0"/>
              </a:defRPr>
            </a:lvl6pPr>
            <a:lvl7pPr marL="2228850" indent="-171450" eaLnBrk="0" fontAlgn="base" hangingPunct="0">
              <a:spcBef>
                <a:spcPct val="20000"/>
              </a:spcBef>
              <a:spcAft>
                <a:spcPct val="0"/>
              </a:spcAft>
              <a:buClr>
                <a:srgbClr val="002596"/>
              </a:buClr>
              <a:buFont typeface="Arial" charset="0"/>
              <a:buChar char="»"/>
              <a:defRPr>
                <a:solidFill>
                  <a:schemeClr val="tx1"/>
                </a:solidFill>
                <a:latin typeface="Arial Narrow" pitchFamily="34" charset="0"/>
              </a:defRPr>
            </a:lvl7pPr>
            <a:lvl8pPr marL="2571750" indent="-171450" eaLnBrk="0" fontAlgn="base" hangingPunct="0">
              <a:spcBef>
                <a:spcPct val="20000"/>
              </a:spcBef>
              <a:spcAft>
                <a:spcPct val="0"/>
              </a:spcAft>
              <a:buClr>
                <a:srgbClr val="002596"/>
              </a:buClr>
              <a:buFont typeface="Arial" charset="0"/>
              <a:buChar char="»"/>
              <a:defRPr>
                <a:solidFill>
                  <a:schemeClr val="tx1"/>
                </a:solidFill>
                <a:latin typeface="Arial Narrow" pitchFamily="34" charset="0"/>
              </a:defRPr>
            </a:lvl8pPr>
            <a:lvl9pPr marL="2914650" indent="-171450" eaLnBrk="0" fontAlgn="base" hangingPunct="0">
              <a:spcBef>
                <a:spcPct val="20000"/>
              </a:spcBef>
              <a:spcAft>
                <a:spcPct val="0"/>
              </a:spcAft>
              <a:buClr>
                <a:srgbClr val="002596"/>
              </a:buClr>
              <a:buFont typeface="Arial" charset="0"/>
              <a:buChar char="»"/>
              <a:defRPr>
                <a:solidFill>
                  <a:schemeClr val="tx1"/>
                </a:solidFill>
                <a:latin typeface="Arial Narrow" pitchFamily="34" charset="0"/>
              </a:defRPr>
            </a:lvl9pPr>
          </a:lstStyle>
          <a:p>
            <a:pPr eaLnBrk="1" hangingPunct="1">
              <a:spcBef>
                <a:spcPct val="0"/>
              </a:spcBef>
              <a:buClrTx/>
              <a:buFontTx/>
              <a:buNone/>
            </a:pPr>
            <a:fld id="{0DAE4196-1D83-436C-80B7-45B6311F2E45}" type="slidenum">
              <a:rPr lang="en-US" altLang="en-US" sz="750">
                <a:solidFill>
                  <a:prstClr val="black"/>
                </a:solidFill>
                <a:latin typeface="Arial" charset="0"/>
                <a:cs typeface="Arial" charset="0"/>
              </a:rPr>
              <a:pPr eaLnBrk="1" hangingPunct="1">
                <a:spcBef>
                  <a:spcPct val="0"/>
                </a:spcBef>
                <a:buClrTx/>
                <a:buFontTx/>
                <a:buNone/>
              </a:pPr>
              <a:t>14</a:t>
            </a:fld>
            <a:endParaRPr lang="en-US" altLang="en-US" sz="750" dirty="0">
              <a:solidFill>
                <a:prstClr val="black"/>
              </a:solidFill>
              <a:latin typeface="Arial" charset="0"/>
              <a:cs typeface="Arial" charset="0"/>
            </a:endParaRPr>
          </a:p>
        </p:txBody>
      </p:sp>
      <p:sp>
        <p:nvSpPr>
          <p:cNvPr id="2" name="Title 1"/>
          <p:cNvSpPr>
            <a:spLocks noGrp="1"/>
          </p:cNvSpPr>
          <p:nvPr>
            <p:ph type="title"/>
          </p:nvPr>
        </p:nvSpPr>
        <p:spPr/>
        <p:txBody>
          <a:bodyPr>
            <a:normAutofit/>
          </a:bodyPr>
          <a:lstStyle/>
          <a:p>
            <a:pPr eaLnBrk="1" hangingPunct="1">
              <a:defRPr/>
            </a:pPr>
            <a:r>
              <a:rPr dirty="0" smtClean="0"/>
              <a:t>FPCO Letter to Edmunds (2012)</a:t>
            </a:r>
            <a:endParaRPr dirty="0"/>
          </a:p>
        </p:txBody>
      </p:sp>
      <p:sp>
        <p:nvSpPr>
          <p:cNvPr id="3" name="Content Placeholder 2"/>
          <p:cNvSpPr>
            <a:spLocks noGrp="1"/>
          </p:cNvSpPr>
          <p:nvPr>
            <p:ph idx="1"/>
          </p:nvPr>
        </p:nvSpPr>
        <p:spPr/>
        <p:txBody>
          <a:bodyPr>
            <a:normAutofit fontScale="92500"/>
          </a:bodyPr>
          <a:lstStyle/>
          <a:p>
            <a:pPr eaLnBrk="1" hangingPunct="1">
              <a:defRPr/>
            </a:pPr>
            <a:r>
              <a:rPr lang="en-US" sz="3200" dirty="0"/>
              <a:t>“Early intervention records” is the same as “education records” for purposes of the confidentiality protections under IDEA Part C and FERPA</a:t>
            </a:r>
          </a:p>
          <a:p>
            <a:pPr marL="0" indent="0">
              <a:buNone/>
              <a:defRPr/>
            </a:pPr>
            <a:endParaRPr lang="en-US" sz="1000" dirty="0"/>
          </a:p>
          <a:p>
            <a:pPr eaLnBrk="1" hangingPunct="1">
              <a:defRPr/>
            </a:pPr>
            <a:r>
              <a:rPr lang="en-US" sz="3200" dirty="0"/>
              <a:t>If early intervention records are covered under FERPA and IDEA Part C, those records are exempt as PHI under the HIPAA Privacy Rule </a:t>
            </a:r>
            <a:r>
              <a:rPr lang="en-US" sz="3200" b="1" dirty="0"/>
              <a:t> </a:t>
            </a:r>
          </a:p>
          <a:p>
            <a:pPr marL="0" indent="0">
              <a:buNone/>
              <a:defRPr/>
            </a:pPr>
            <a:r>
              <a:rPr lang="en-US" sz="2100" dirty="0"/>
              <a:t> </a:t>
            </a:r>
            <a:r>
              <a:rPr lang="en-US" dirty="0"/>
              <a:t> </a:t>
            </a:r>
          </a:p>
          <a:p>
            <a:pPr eaLnBrk="1" hangingPunct="1">
              <a:defRPr/>
            </a:pPr>
            <a:endParaRPr lang="en-US" dirty="0"/>
          </a:p>
        </p:txBody>
      </p:sp>
    </p:spTree>
    <p:extLst>
      <p:ext uri="{BB962C8B-B14F-4D97-AF65-F5344CB8AC3E}">
        <p14:creationId xmlns:p14="http://schemas.microsoft.com/office/powerpoint/2010/main" val="3988869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338"/>
            <a:ext cx="8229600" cy="1119673"/>
          </a:xfrm>
        </p:spPr>
        <p:txBody>
          <a:bodyPr/>
          <a:lstStyle/>
          <a:p>
            <a:pPr algn="ctr"/>
            <a:r>
              <a:rPr lang="en-US" dirty="0" smtClean="0"/>
              <a:t>When does this apply?</a:t>
            </a:r>
            <a:endParaRPr lang="en-US" dirty="0"/>
          </a:p>
        </p:txBody>
      </p:sp>
      <p:graphicFrame>
        <p:nvGraphicFramePr>
          <p:cNvPr id="4" name="Content Placeholder 3" descr="This table displays when the rules apply within IDEA Part C, IDEA Part B, and FERPA."/>
          <p:cNvGraphicFramePr>
            <a:graphicFrameLocks noGrp="1"/>
          </p:cNvGraphicFramePr>
          <p:nvPr>
            <p:ph idx="1"/>
            <p:extLst>
              <p:ext uri="{D42A27DB-BD31-4B8C-83A1-F6EECF244321}">
                <p14:modId xmlns:p14="http://schemas.microsoft.com/office/powerpoint/2010/main" val="239597505"/>
              </p:ext>
            </p:extLst>
          </p:nvPr>
        </p:nvGraphicFramePr>
        <p:xfrm>
          <a:off x="495300" y="1343025"/>
          <a:ext cx="8229600" cy="4302760"/>
        </p:xfrm>
        <a:graphic>
          <a:graphicData uri="http://schemas.openxmlformats.org/drawingml/2006/table">
            <a:tbl>
              <a:tblPr firstRow="1" bandRow="1">
                <a:tableStyleId>{5C22544A-7EE6-4342-B048-85BDC9FD1C3A}</a:tableStyleId>
              </a:tblPr>
              <a:tblGrid>
                <a:gridCol w="2743200">
                  <a:extLst>
                    <a:ext uri="{9D8B030D-6E8A-4147-A177-3AD203B41FA5}">
                      <a16:colId xmlns="" xmlns:a16="http://schemas.microsoft.com/office/drawing/2014/main" val="20000"/>
                    </a:ext>
                  </a:extLst>
                </a:gridCol>
                <a:gridCol w="2743200">
                  <a:extLst>
                    <a:ext uri="{9D8B030D-6E8A-4147-A177-3AD203B41FA5}">
                      <a16:colId xmlns="" xmlns:a16="http://schemas.microsoft.com/office/drawing/2014/main" val="20001"/>
                    </a:ext>
                  </a:extLst>
                </a:gridCol>
                <a:gridCol w="2743200">
                  <a:extLst>
                    <a:ext uri="{9D8B030D-6E8A-4147-A177-3AD203B41FA5}">
                      <a16:colId xmlns="" xmlns:a16="http://schemas.microsoft.com/office/drawing/2014/main" val="20002"/>
                    </a:ext>
                  </a:extLst>
                </a:gridCol>
              </a:tblGrid>
              <a:tr h="370840">
                <a:tc>
                  <a:txBody>
                    <a:bodyPr/>
                    <a:lstStyle/>
                    <a:p>
                      <a:r>
                        <a:rPr lang="en-US" dirty="0" smtClean="0"/>
                        <a:t>IDEA</a:t>
                      </a:r>
                      <a:r>
                        <a:rPr lang="en-US" baseline="0" dirty="0" smtClean="0"/>
                        <a:t> Part C</a:t>
                      </a:r>
                      <a:endParaRPr lang="en-US" dirty="0"/>
                    </a:p>
                  </a:txBody>
                  <a:tcPr/>
                </a:tc>
                <a:tc>
                  <a:txBody>
                    <a:bodyPr/>
                    <a:lstStyle/>
                    <a:p>
                      <a:r>
                        <a:rPr lang="en-US" dirty="0" smtClean="0"/>
                        <a:t>IDEA Part B</a:t>
                      </a:r>
                      <a:endParaRPr lang="en-US" dirty="0"/>
                    </a:p>
                  </a:txBody>
                  <a:tcPr/>
                </a:tc>
                <a:tc>
                  <a:txBody>
                    <a:bodyPr/>
                    <a:lstStyle/>
                    <a:p>
                      <a:r>
                        <a:rPr lang="en-US" dirty="0" smtClean="0"/>
                        <a:t>FERPA</a:t>
                      </a:r>
                      <a:endParaRPr lang="en-US" dirty="0"/>
                    </a:p>
                  </a:txBody>
                  <a:tcPr/>
                </a:tc>
                <a:extLst>
                  <a:ext uri="{0D108BD9-81ED-4DB2-BD59-A6C34878D82A}">
                    <a16:rowId xmlns="" xmlns:a16="http://schemas.microsoft.com/office/drawing/2014/main" val="10000"/>
                  </a:ext>
                </a:extLst>
              </a:tr>
              <a:tr h="370840">
                <a:tc>
                  <a:txBody>
                    <a:bodyPr/>
                    <a:lstStyle/>
                    <a:p>
                      <a:pPr fontAlgn="auto">
                        <a:spcBef>
                          <a:spcPts val="0"/>
                        </a:spcBef>
                        <a:spcAft>
                          <a:spcPts val="0"/>
                        </a:spcAft>
                        <a:defRPr/>
                      </a:pPr>
                      <a:r>
                        <a:rPr lang="en-US" sz="1800" dirty="0" smtClean="0">
                          <a:solidFill>
                            <a:schemeClr val="bg2">
                              <a:lumMod val="25000"/>
                            </a:schemeClr>
                          </a:solidFill>
                          <a:cs typeface="Arial" charset="0"/>
                        </a:rPr>
                        <a:t>When the child is </a:t>
                      </a:r>
                      <a:r>
                        <a:rPr lang="en-US" sz="1800" b="1" dirty="0" smtClean="0">
                          <a:solidFill>
                            <a:schemeClr val="bg2">
                              <a:lumMod val="25000"/>
                            </a:schemeClr>
                          </a:solidFill>
                          <a:cs typeface="Arial" charset="0"/>
                        </a:rPr>
                        <a:t>referred</a:t>
                      </a:r>
                      <a:r>
                        <a:rPr lang="en-US" sz="1800" dirty="0" smtClean="0">
                          <a:solidFill>
                            <a:schemeClr val="bg2">
                              <a:lumMod val="25000"/>
                            </a:schemeClr>
                          </a:solidFill>
                          <a:cs typeface="Arial" charset="0"/>
                        </a:rPr>
                        <a:t> for early</a:t>
                      </a:r>
                    </a:p>
                    <a:p>
                      <a:pPr fontAlgn="auto">
                        <a:spcBef>
                          <a:spcPts val="0"/>
                        </a:spcBef>
                        <a:spcAft>
                          <a:spcPts val="0"/>
                        </a:spcAft>
                        <a:defRPr/>
                      </a:pPr>
                      <a:r>
                        <a:rPr lang="en-US" sz="1800" dirty="0" smtClean="0">
                          <a:solidFill>
                            <a:schemeClr val="bg2">
                              <a:lumMod val="25000"/>
                            </a:schemeClr>
                          </a:solidFill>
                          <a:cs typeface="Arial" charset="0"/>
                        </a:rPr>
                        <a:t>intervention services...</a:t>
                      </a:r>
                    </a:p>
                    <a:p>
                      <a:pPr fontAlgn="auto">
                        <a:spcBef>
                          <a:spcPts val="0"/>
                        </a:spcBef>
                        <a:spcAft>
                          <a:spcPts val="0"/>
                        </a:spcAft>
                        <a:defRPr/>
                      </a:pPr>
                      <a:r>
                        <a:rPr lang="en-US" sz="1800" dirty="0" smtClean="0">
                          <a:solidFill>
                            <a:schemeClr val="bg2">
                              <a:lumMod val="25000"/>
                            </a:schemeClr>
                          </a:solidFill>
                          <a:cs typeface="Arial" charset="0"/>
                        </a:rPr>
                        <a:t>Until the later of when the participating</a:t>
                      </a:r>
                    </a:p>
                    <a:p>
                      <a:pPr fontAlgn="auto">
                        <a:spcBef>
                          <a:spcPts val="0"/>
                        </a:spcBef>
                        <a:spcAft>
                          <a:spcPts val="0"/>
                        </a:spcAft>
                        <a:defRPr/>
                      </a:pPr>
                      <a:r>
                        <a:rPr lang="en-US" sz="1800" dirty="0" smtClean="0">
                          <a:solidFill>
                            <a:schemeClr val="bg2">
                              <a:lumMod val="25000"/>
                            </a:schemeClr>
                          </a:solidFill>
                          <a:cs typeface="Arial" charset="0"/>
                        </a:rPr>
                        <a:t>agency </a:t>
                      </a:r>
                      <a:r>
                        <a:rPr lang="en-US" sz="1800" b="1" dirty="0" smtClean="0">
                          <a:solidFill>
                            <a:schemeClr val="bg2">
                              <a:lumMod val="25000"/>
                            </a:schemeClr>
                          </a:solidFill>
                          <a:cs typeface="Arial" charset="0"/>
                        </a:rPr>
                        <a:t>is no longer required to maintain</a:t>
                      </a:r>
                    </a:p>
                    <a:p>
                      <a:pPr fontAlgn="auto">
                        <a:spcBef>
                          <a:spcPts val="0"/>
                        </a:spcBef>
                        <a:spcAft>
                          <a:spcPts val="0"/>
                        </a:spcAft>
                        <a:defRPr/>
                      </a:pPr>
                      <a:r>
                        <a:rPr lang="en-US" sz="1800" b="1" dirty="0" smtClean="0">
                          <a:solidFill>
                            <a:schemeClr val="bg2">
                              <a:lumMod val="25000"/>
                            </a:schemeClr>
                          </a:solidFill>
                          <a:cs typeface="Arial" charset="0"/>
                        </a:rPr>
                        <a:t>or no longer maintains </a:t>
                      </a:r>
                      <a:r>
                        <a:rPr lang="en-US" sz="1800" dirty="0" smtClean="0">
                          <a:solidFill>
                            <a:schemeClr val="bg2">
                              <a:lumMod val="25000"/>
                            </a:schemeClr>
                          </a:solidFill>
                          <a:cs typeface="Arial" charset="0"/>
                        </a:rPr>
                        <a:t>that information</a:t>
                      </a:r>
                    </a:p>
                    <a:p>
                      <a:pPr fontAlgn="auto">
                        <a:spcBef>
                          <a:spcPts val="0"/>
                        </a:spcBef>
                        <a:spcAft>
                          <a:spcPts val="0"/>
                        </a:spcAft>
                        <a:defRPr/>
                      </a:pPr>
                      <a:r>
                        <a:rPr lang="en-US" sz="1800" dirty="0" smtClean="0">
                          <a:solidFill>
                            <a:schemeClr val="bg2">
                              <a:lumMod val="25000"/>
                            </a:schemeClr>
                          </a:solidFill>
                          <a:cs typeface="Arial" charset="0"/>
                        </a:rPr>
                        <a:t>under applicable Federal and State laws</a:t>
                      </a:r>
                    </a:p>
                    <a:p>
                      <a:pPr fontAlgn="auto">
                        <a:spcBef>
                          <a:spcPts val="0"/>
                        </a:spcBef>
                        <a:spcAft>
                          <a:spcPts val="0"/>
                        </a:spcAft>
                        <a:defRPr/>
                      </a:pPr>
                      <a:endParaRPr lang="en-US" sz="1800" dirty="0" smtClean="0">
                        <a:solidFill>
                          <a:schemeClr val="bg2">
                            <a:lumMod val="25000"/>
                          </a:schemeClr>
                        </a:solidFill>
                        <a:cs typeface="Arial" charset="0"/>
                      </a:endParaRPr>
                    </a:p>
                    <a:p>
                      <a:pPr fontAlgn="auto">
                        <a:spcBef>
                          <a:spcPts val="0"/>
                        </a:spcBef>
                        <a:spcAft>
                          <a:spcPts val="0"/>
                        </a:spcAft>
                        <a:defRPr/>
                      </a:pPr>
                      <a:r>
                        <a:rPr lang="en-US" sz="1800" dirty="0" smtClean="0">
                          <a:solidFill>
                            <a:schemeClr val="bg2">
                              <a:lumMod val="25000"/>
                            </a:schemeClr>
                          </a:solidFill>
                          <a:cs typeface="Arial" charset="0"/>
                        </a:rPr>
                        <a:t>303.401(c)(2)</a:t>
                      </a:r>
                    </a:p>
                    <a:p>
                      <a:endParaRPr lang="en-US" dirty="0"/>
                    </a:p>
                  </a:txBody>
                  <a:tcPr/>
                </a:tc>
                <a:tc>
                  <a:txBody>
                    <a:bodyPr/>
                    <a:lstStyle/>
                    <a:p>
                      <a:pPr fontAlgn="auto">
                        <a:spcBef>
                          <a:spcPts val="0"/>
                        </a:spcBef>
                        <a:spcAft>
                          <a:spcPts val="0"/>
                        </a:spcAft>
                        <a:defRPr/>
                      </a:pPr>
                      <a:r>
                        <a:rPr lang="en-US" sz="1800" dirty="0" smtClean="0">
                          <a:solidFill>
                            <a:srgbClr val="000000"/>
                          </a:solidFill>
                          <a:cs typeface="Arial" charset="0"/>
                        </a:rPr>
                        <a:t>Apply to records that are </a:t>
                      </a:r>
                      <a:r>
                        <a:rPr lang="en-US" sz="1800" b="1" dirty="0" smtClean="0">
                          <a:solidFill>
                            <a:srgbClr val="000000"/>
                          </a:solidFill>
                          <a:cs typeface="Arial" charset="0"/>
                        </a:rPr>
                        <a:t>collected, maintained, or used </a:t>
                      </a:r>
                    </a:p>
                    <a:p>
                      <a:endParaRPr lang="en-US" dirty="0"/>
                    </a:p>
                  </a:txBody>
                  <a:tcPr/>
                </a:tc>
                <a:tc>
                  <a:txBody>
                    <a:bodyPr/>
                    <a:lstStyle/>
                    <a:p>
                      <a:pPr fontAlgn="auto">
                        <a:spcBef>
                          <a:spcPts val="0"/>
                        </a:spcBef>
                        <a:spcAft>
                          <a:spcPts val="0"/>
                        </a:spcAft>
                        <a:defRPr/>
                      </a:pPr>
                      <a:r>
                        <a:rPr lang="en-US" sz="1800" dirty="0" smtClean="0">
                          <a:solidFill>
                            <a:srgbClr val="C00000"/>
                          </a:solidFill>
                          <a:cs typeface="Arial" charset="0"/>
                        </a:rPr>
                        <a:t>When the student is “in attendance at an educational agency or institution”</a:t>
                      </a:r>
                    </a:p>
                    <a:p>
                      <a:endParaRPr lang="en-US" dirty="0"/>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41562708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674" y="352424"/>
            <a:ext cx="8802195" cy="733425"/>
          </a:xfrm>
        </p:spPr>
        <p:txBody>
          <a:bodyPr>
            <a:noAutofit/>
          </a:bodyPr>
          <a:lstStyle/>
          <a:p>
            <a:pPr algn="ctr"/>
            <a:r>
              <a:rPr lang="en-US" b="1" i="1" dirty="0"/>
              <a:t>What </a:t>
            </a:r>
            <a:r>
              <a:rPr lang="en-US" b="1" i="1" dirty="0" smtClean="0"/>
              <a:t>else </a:t>
            </a:r>
            <a:r>
              <a:rPr lang="en-US" i="1" dirty="0"/>
              <a:t>a</a:t>
            </a:r>
            <a:r>
              <a:rPr lang="en-US" b="1" i="1" dirty="0" smtClean="0"/>
              <a:t>pplies</a:t>
            </a:r>
            <a:r>
              <a:rPr lang="en-US" b="1" i="1" dirty="0"/>
              <a:t>? </a:t>
            </a:r>
            <a:r>
              <a:rPr lang="en-US" b="1" i="1" dirty="0" smtClean="0"/>
              <a:t>- </a:t>
            </a:r>
            <a:r>
              <a:rPr lang="en-US" b="1" i="1" dirty="0"/>
              <a:t>HIPAA</a:t>
            </a:r>
          </a:p>
        </p:txBody>
      </p:sp>
      <p:sp>
        <p:nvSpPr>
          <p:cNvPr id="3" name="Content Placeholder 2"/>
          <p:cNvSpPr>
            <a:spLocks noGrp="1"/>
          </p:cNvSpPr>
          <p:nvPr>
            <p:ph idx="1"/>
          </p:nvPr>
        </p:nvSpPr>
        <p:spPr>
          <a:xfrm>
            <a:off x="485775" y="1346962"/>
            <a:ext cx="8229600" cy="4588701"/>
          </a:xfrm>
        </p:spPr>
        <p:txBody>
          <a:bodyPr>
            <a:normAutofit fontScale="70000" lnSpcReduction="20000"/>
          </a:bodyPr>
          <a:lstStyle/>
          <a:p>
            <a:pPr marL="228600" indent="-228600">
              <a:buFont typeface="Arial" panose="020B0604020202020204" pitchFamily="34" charset="0"/>
              <a:buChar char="•"/>
            </a:pPr>
            <a:r>
              <a:rPr lang="en-US" sz="3100" dirty="0" smtClean="0"/>
              <a:t>Law establishes standards and imposes requirements to protect the privacy of individually identifiable health information.</a:t>
            </a:r>
          </a:p>
          <a:p>
            <a:pPr marL="228600" indent="-228600">
              <a:buFont typeface="Arial" panose="020B0604020202020204" pitchFamily="34" charset="0"/>
              <a:buChar char="•"/>
            </a:pPr>
            <a:r>
              <a:rPr lang="en-US" sz="3100" dirty="0" smtClean="0"/>
              <a:t>Records that are subject to FERPA are </a:t>
            </a:r>
            <a:r>
              <a:rPr lang="en-US" sz="3100" u="sng" dirty="0" smtClean="0"/>
              <a:t>not</a:t>
            </a:r>
            <a:r>
              <a:rPr lang="en-US" sz="3100" dirty="0" smtClean="0"/>
              <a:t> subject to the HIPAA Privacy Rule (see page 82483, </a:t>
            </a:r>
            <a:r>
              <a:rPr lang="en-US" sz="3100" i="1" dirty="0" smtClean="0"/>
              <a:t>Federal Register</a:t>
            </a:r>
            <a:r>
              <a:rPr lang="en-US" sz="3100" dirty="0" smtClean="0"/>
              <a:t>, Vol. 65, No. 250, December 28, 2000).</a:t>
            </a:r>
          </a:p>
          <a:p>
            <a:pPr marL="228600" indent="-228600">
              <a:buFont typeface="Arial" panose="020B0604020202020204" pitchFamily="34" charset="0"/>
              <a:buChar char="•"/>
            </a:pPr>
            <a:r>
              <a:rPr lang="en-US" sz="3100" dirty="0" smtClean="0"/>
              <a:t>Other HIPAA Rules may apply.</a:t>
            </a:r>
          </a:p>
          <a:p>
            <a:pPr marL="228600" indent="-228600">
              <a:buFont typeface="Arial" panose="020B0604020202020204" pitchFamily="34" charset="0"/>
              <a:buChar char="•"/>
            </a:pPr>
            <a:r>
              <a:rPr lang="en-US" sz="3100" dirty="0"/>
              <a:t>Health records on students, including immunization records, maintained by an educational agency or institution subject to FERPA are “education records” subject to FERPA.</a:t>
            </a:r>
          </a:p>
          <a:p>
            <a:endParaRPr lang="en-US" b="1" dirty="0" smtClean="0"/>
          </a:p>
          <a:p>
            <a:endParaRPr lang="en-US" b="1" dirty="0"/>
          </a:p>
        </p:txBody>
      </p:sp>
    </p:spTree>
    <p:extLst>
      <p:ext uri="{BB962C8B-B14F-4D97-AF65-F5344CB8AC3E}">
        <p14:creationId xmlns:p14="http://schemas.microsoft.com/office/powerpoint/2010/main" val="2181088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2388"/>
            <a:ext cx="8229600" cy="1119673"/>
          </a:xfrm>
        </p:spPr>
        <p:txBody>
          <a:bodyPr/>
          <a:lstStyle/>
          <a:p>
            <a:pPr algn="ctr"/>
            <a:r>
              <a:rPr lang="en-US" dirty="0" smtClean="0"/>
              <a:t>Pop Quiz</a:t>
            </a:r>
            <a:endParaRPr lang="en-US" dirty="0"/>
          </a:p>
        </p:txBody>
      </p:sp>
      <p:sp>
        <p:nvSpPr>
          <p:cNvPr id="3" name="Content Placeholder 2"/>
          <p:cNvSpPr>
            <a:spLocks noGrp="1"/>
          </p:cNvSpPr>
          <p:nvPr>
            <p:ph idx="1"/>
          </p:nvPr>
        </p:nvSpPr>
        <p:spPr/>
        <p:txBody>
          <a:bodyPr/>
          <a:lstStyle/>
          <a:p>
            <a:pPr marL="0" indent="0">
              <a:buNone/>
            </a:pPr>
            <a:r>
              <a:rPr lang="en-US" dirty="0" smtClean="0"/>
              <a:t>Robert is an elementary school teacher.  He wants to post the results of a math test so he runs a report that has the names, scores, gender, Special Education status, and race/ethnicity of the students.  Robert wants to preserve the privacy of his students so he deletes the column with student name.  Is Robert’s approach ok?</a:t>
            </a:r>
            <a:endParaRPr lang="en-US" dirty="0"/>
          </a:p>
        </p:txBody>
      </p:sp>
    </p:spTree>
    <p:extLst>
      <p:ext uri="{BB962C8B-B14F-4D97-AF65-F5344CB8AC3E}">
        <p14:creationId xmlns:p14="http://schemas.microsoft.com/office/powerpoint/2010/main" val="29172826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2063" y="238125"/>
            <a:ext cx="7315200" cy="1143000"/>
          </a:xfrm>
          <a:ln>
            <a:noFill/>
          </a:ln>
        </p:spPr>
        <p:txBody>
          <a:bodyPr rtlCol="0">
            <a:normAutofit/>
          </a:bodyPr>
          <a:lstStyle/>
          <a:p>
            <a:pPr eaLnBrk="1" fontAlgn="auto" hangingPunct="1">
              <a:spcAft>
                <a:spcPts val="0"/>
              </a:spcAft>
              <a:defRPr/>
            </a:pPr>
            <a:r>
              <a:rPr dirty="0" smtClean="0"/>
              <a:t>What Is Personally </a:t>
            </a:r>
            <a:r>
              <a:rPr lang="en-US" dirty="0" smtClean="0"/>
              <a:t/>
            </a:r>
            <a:br>
              <a:rPr lang="en-US" dirty="0" smtClean="0"/>
            </a:br>
            <a:r>
              <a:rPr dirty="0" smtClean="0"/>
              <a:t>Identifiable Information (PII)?</a:t>
            </a:r>
            <a:endParaRPr dirty="0"/>
          </a:p>
        </p:txBody>
      </p:sp>
      <p:sp>
        <p:nvSpPr>
          <p:cNvPr id="17415" name="TextBox 4"/>
          <p:cNvSpPr txBox="1">
            <a:spLocks noChangeArrowheads="1"/>
          </p:cNvSpPr>
          <p:nvPr/>
        </p:nvSpPr>
        <p:spPr bwMode="auto">
          <a:xfrm>
            <a:off x="1290638" y="3222625"/>
            <a:ext cx="8429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eaLnBrk="0" hangingPunct="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eaLnBrk="0" hangingPunct="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eaLnBrk="0" hangingPunct="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eaLnBrk="0" hangingPunct="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0"/>
              </a:spcBef>
              <a:buClrTx/>
              <a:buSzTx/>
              <a:buFontTx/>
              <a:buNone/>
            </a:pPr>
            <a:r>
              <a:rPr lang="en-US" altLang="en-US" sz="1600" dirty="0">
                <a:solidFill>
                  <a:srgbClr val="000000"/>
                </a:solidFill>
                <a:latin typeface="Arial" panose="020B0604020202020204" pitchFamily="34" charset="0"/>
              </a:rPr>
              <a:t>Name</a:t>
            </a:r>
          </a:p>
        </p:txBody>
      </p:sp>
      <p:sp>
        <p:nvSpPr>
          <p:cNvPr id="17423" name="TextBox 9"/>
          <p:cNvSpPr txBox="1">
            <a:spLocks noChangeArrowheads="1"/>
          </p:cNvSpPr>
          <p:nvPr/>
        </p:nvSpPr>
        <p:spPr bwMode="auto">
          <a:xfrm>
            <a:off x="3119438" y="2932113"/>
            <a:ext cx="22907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eaLnBrk="0" hangingPunct="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eaLnBrk="0" hangingPunct="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eaLnBrk="0" hangingPunct="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eaLnBrk="0" hangingPunct="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0"/>
              </a:spcBef>
              <a:buClrTx/>
              <a:buSzTx/>
              <a:buFontTx/>
              <a:buNone/>
            </a:pPr>
            <a:r>
              <a:rPr lang="en-US" altLang="en-US" sz="1600" dirty="0">
                <a:solidFill>
                  <a:srgbClr val="000000"/>
                </a:solidFill>
                <a:latin typeface="Arial" panose="020B0604020202020204" pitchFamily="34" charset="0"/>
              </a:rPr>
              <a:t>Mother’s maiden name</a:t>
            </a:r>
          </a:p>
        </p:txBody>
      </p:sp>
      <p:sp>
        <p:nvSpPr>
          <p:cNvPr id="17416" name="TextBox 5"/>
          <p:cNvSpPr txBox="1">
            <a:spLocks noChangeArrowheads="1"/>
          </p:cNvSpPr>
          <p:nvPr/>
        </p:nvSpPr>
        <p:spPr bwMode="auto">
          <a:xfrm>
            <a:off x="6526213" y="2900363"/>
            <a:ext cx="11318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eaLnBrk="0" hangingPunct="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eaLnBrk="0" hangingPunct="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eaLnBrk="0" hangingPunct="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eaLnBrk="0" hangingPunct="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0"/>
              </a:spcBef>
              <a:buClrTx/>
              <a:buSzTx/>
              <a:buFontTx/>
              <a:buNone/>
            </a:pPr>
            <a:r>
              <a:rPr lang="en-US" altLang="en-US" sz="1600" dirty="0">
                <a:solidFill>
                  <a:srgbClr val="000000"/>
                </a:solidFill>
                <a:latin typeface="Arial" panose="020B0604020202020204" pitchFamily="34" charset="0"/>
              </a:rPr>
              <a:t>Address</a:t>
            </a:r>
          </a:p>
        </p:txBody>
      </p:sp>
      <p:sp>
        <p:nvSpPr>
          <p:cNvPr id="17421" name="TextBox 8"/>
          <p:cNvSpPr txBox="1">
            <a:spLocks noChangeArrowheads="1"/>
          </p:cNvSpPr>
          <p:nvPr/>
        </p:nvSpPr>
        <p:spPr bwMode="auto">
          <a:xfrm>
            <a:off x="927894" y="5258870"/>
            <a:ext cx="14239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eaLnBrk="0" hangingPunct="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eaLnBrk="0" hangingPunct="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eaLnBrk="0" hangingPunct="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eaLnBrk="0" hangingPunct="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0"/>
              </a:spcBef>
              <a:buClrTx/>
              <a:buSzTx/>
              <a:buFontTx/>
              <a:buNone/>
            </a:pPr>
            <a:r>
              <a:rPr lang="en-US" altLang="en-US" sz="1600" dirty="0">
                <a:solidFill>
                  <a:srgbClr val="000000"/>
                </a:solidFill>
                <a:latin typeface="Arial" panose="020B0604020202020204" pitchFamily="34" charset="0"/>
              </a:rPr>
              <a:t>Date of birth Place of birth</a:t>
            </a:r>
          </a:p>
        </p:txBody>
      </p:sp>
      <p:sp>
        <p:nvSpPr>
          <p:cNvPr id="17419" name="TextBox 7"/>
          <p:cNvSpPr txBox="1">
            <a:spLocks noChangeArrowheads="1"/>
          </p:cNvSpPr>
          <p:nvPr/>
        </p:nvSpPr>
        <p:spPr bwMode="auto">
          <a:xfrm>
            <a:off x="3095625" y="5435600"/>
            <a:ext cx="251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eaLnBrk="0" hangingPunct="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eaLnBrk="0" hangingPunct="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eaLnBrk="0" hangingPunct="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eaLnBrk="0" hangingPunct="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0"/>
              </a:spcBef>
              <a:buClrTx/>
              <a:buSzTx/>
              <a:buFontTx/>
              <a:buNone/>
            </a:pPr>
            <a:r>
              <a:rPr lang="en-US" altLang="en-US" sz="1600" dirty="0">
                <a:solidFill>
                  <a:srgbClr val="000000"/>
                </a:solidFill>
                <a:latin typeface="Arial" panose="020B0604020202020204" pitchFamily="34" charset="0"/>
              </a:rPr>
              <a:t>Social Security Number</a:t>
            </a:r>
          </a:p>
        </p:txBody>
      </p:sp>
      <p:sp>
        <p:nvSpPr>
          <p:cNvPr id="17417" name="TextBox 6"/>
          <p:cNvSpPr txBox="1">
            <a:spLocks noChangeArrowheads="1"/>
          </p:cNvSpPr>
          <p:nvPr/>
        </p:nvSpPr>
        <p:spPr bwMode="auto">
          <a:xfrm>
            <a:off x="5886489" y="5544911"/>
            <a:ext cx="22431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eaLnBrk="0" hangingPunct="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eaLnBrk="0" hangingPunct="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eaLnBrk="0" hangingPunct="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eaLnBrk="0" hangingPunct="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0"/>
              </a:spcBef>
              <a:buClrTx/>
              <a:buSzTx/>
              <a:buFontTx/>
              <a:buNone/>
            </a:pPr>
            <a:r>
              <a:rPr lang="en-US" altLang="en-US" sz="1600" dirty="0">
                <a:solidFill>
                  <a:srgbClr val="000000"/>
                </a:solidFill>
                <a:latin typeface="Arial" panose="020B0604020202020204" pitchFamily="34" charset="0"/>
              </a:rPr>
              <a:t>Names of parent or other family members</a:t>
            </a:r>
          </a:p>
        </p:txBody>
      </p:sp>
      <p:pic>
        <p:nvPicPr>
          <p:cNvPr id="17412"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094" y="1882776"/>
            <a:ext cx="19240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quot; &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0974" y="3304949"/>
            <a:ext cx="1490662" cy="223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4" descr="&quot; &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1388" y="1785938"/>
            <a:ext cx="84772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5" descr="&quot; &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6660" y="3810268"/>
            <a:ext cx="985838"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7" descr="&quot; &quo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7894" y="3913763"/>
            <a:ext cx="1279525"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9" descr="&quot; &quo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5600" y="1939131"/>
            <a:ext cx="25146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3" descr="&quot; &quot;"/>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908800" y="1811338"/>
            <a:ext cx="10668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5" name="Picture 2" descr="ED Sea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0850" y="457200"/>
            <a:ext cx="91598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886090"/>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0875" y="409575"/>
            <a:ext cx="7772400" cy="885825"/>
          </a:xfrm>
        </p:spPr>
        <p:txBody>
          <a:bodyPr rtlCol="0">
            <a:noAutofit/>
          </a:bodyPr>
          <a:lstStyle/>
          <a:p>
            <a:pPr algn="ctr" eaLnBrk="1" fontAlgn="auto" hangingPunct="1">
              <a:spcAft>
                <a:spcPts val="0"/>
              </a:spcAft>
              <a:defRPr/>
            </a:pPr>
            <a:r>
              <a:rPr lang="en-US" dirty="0" smtClean="0"/>
              <a:t>What is Personally Identifiable </a:t>
            </a:r>
            <a:r>
              <a:rPr lang="en-US" dirty="0"/>
              <a:t>Information (PII</a:t>
            </a:r>
            <a:r>
              <a:rPr lang="en-US" dirty="0" smtClean="0"/>
              <a:t>) under FERPA?</a:t>
            </a:r>
            <a:endParaRPr lang="en-US" dirty="0"/>
          </a:p>
        </p:txBody>
      </p:sp>
      <p:sp>
        <p:nvSpPr>
          <p:cNvPr id="5" name="Content Placeholder 2"/>
          <p:cNvSpPr txBox="1">
            <a:spLocks/>
          </p:cNvSpPr>
          <p:nvPr/>
        </p:nvSpPr>
        <p:spPr bwMode="auto">
          <a:xfrm>
            <a:off x="611049" y="1624959"/>
            <a:ext cx="7276070" cy="40424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ts val="1200"/>
              </a:spcBef>
              <a:spcAft>
                <a:spcPct val="0"/>
              </a:spcAft>
              <a:buSzPct val="65000"/>
              <a:buFont typeface="Arial" charset="0"/>
              <a:buChar char="•"/>
              <a:defRPr sz="3200" kern="1200">
                <a:solidFill>
                  <a:srgbClr val="424344"/>
                </a:solidFill>
                <a:latin typeface="+mn-lt"/>
                <a:ea typeface="ＭＳ Ｐゴシック" pitchFamily="32" charset="-128"/>
                <a:cs typeface="ＭＳ Ｐゴシック" pitchFamily="32" charset="-128"/>
              </a:defRPr>
            </a:lvl1pPr>
            <a:lvl2pPr marL="742950" indent="-285750" algn="l" rtl="0" eaLnBrk="0" fontAlgn="base" hangingPunct="0">
              <a:spcBef>
                <a:spcPct val="20000"/>
              </a:spcBef>
              <a:spcAft>
                <a:spcPct val="0"/>
              </a:spcAft>
              <a:buFont typeface="Arial" charset="0"/>
              <a:buChar char="•"/>
              <a:defRPr sz="2800" kern="1200">
                <a:solidFill>
                  <a:srgbClr val="424344"/>
                </a:solidFill>
                <a:latin typeface="+mn-lt"/>
                <a:ea typeface="ＭＳ Ｐゴシック" pitchFamily="32" charset="-128"/>
                <a:cs typeface="+mn-cs"/>
              </a:defRPr>
            </a:lvl2pPr>
            <a:lvl3pPr marL="1143000" indent="-228600" algn="l" rtl="0" eaLnBrk="0" fontAlgn="base" hangingPunct="0">
              <a:spcBef>
                <a:spcPct val="20000"/>
              </a:spcBef>
              <a:spcAft>
                <a:spcPct val="0"/>
              </a:spcAft>
              <a:buFont typeface="Arial" charset="0"/>
              <a:buChar char="•"/>
              <a:defRPr sz="2000" kern="1200">
                <a:solidFill>
                  <a:srgbClr val="424344"/>
                </a:solidFill>
                <a:latin typeface="+mn-lt"/>
                <a:ea typeface="ＭＳ Ｐゴシック" pitchFamily="32" charset="-128"/>
                <a:cs typeface="+mn-cs"/>
              </a:defRPr>
            </a:lvl3pPr>
            <a:lvl4pPr marL="1371600" algn="l" rtl="0" eaLnBrk="0" fontAlgn="base" hangingPunct="0">
              <a:spcBef>
                <a:spcPct val="20000"/>
              </a:spcBef>
              <a:spcAft>
                <a:spcPct val="0"/>
              </a:spcAft>
              <a:buFont typeface="Arial" charset="0"/>
              <a:buChar char="•"/>
              <a:defRPr sz="2000" kern="1200">
                <a:solidFill>
                  <a:srgbClr val="424344"/>
                </a:solidFill>
                <a:latin typeface="+mn-lt"/>
                <a:ea typeface="ＭＳ Ｐゴシック" pitchFamily="32" charset="-128"/>
                <a:cs typeface="+mn-cs"/>
              </a:defRPr>
            </a:lvl4pPr>
            <a:lvl5pPr marL="1828800" algn="l" rtl="0" eaLnBrk="0" fontAlgn="base" hangingPunct="0">
              <a:spcBef>
                <a:spcPct val="20000"/>
              </a:spcBef>
              <a:spcAft>
                <a:spcPct val="0"/>
              </a:spcAft>
              <a:buFont typeface="Arial" charset="0"/>
              <a:buChar char="•"/>
              <a:defRPr sz="2000" kern="1200">
                <a:solidFill>
                  <a:srgbClr val="424344"/>
                </a:solidFill>
                <a:latin typeface="+mn-lt"/>
                <a:ea typeface="ＭＳ Ｐゴシック" pitchFamily="3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2" indent="-285750" eaLnBrk="1" hangingPunct="1">
              <a:buClr>
                <a:srgbClr val="219184"/>
              </a:buClr>
              <a:buSzPct val="100000"/>
              <a:buFont typeface="Arial" panose="020B0604020202020204" pitchFamily="34" charset="0"/>
              <a:buChar char="•"/>
              <a:defRPr/>
            </a:pPr>
            <a:r>
              <a:rPr lang="en-US" sz="3000" dirty="0" smtClean="0">
                <a:solidFill>
                  <a:srgbClr val="0D466E"/>
                </a:solidFill>
              </a:rPr>
              <a:t>PII </a:t>
            </a:r>
            <a:r>
              <a:rPr lang="en-US" sz="3000" dirty="0">
                <a:solidFill>
                  <a:srgbClr val="0D466E"/>
                </a:solidFill>
              </a:rPr>
              <a:t>is information from education records that would make the student’s identity easily recognized (by itself or in combination with other factors</a:t>
            </a:r>
            <a:r>
              <a:rPr lang="en-US" sz="3000" dirty="0" smtClean="0">
                <a:solidFill>
                  <a:srgbClr val="0D466E"/>
                </a:solidFill>
              </a:rPr>
              <a:t>).</a:t>
            </a:r>
          </a:p>
          <a:p>
            <a:pPr>
              <a:spcBef>
                <a:spcPct val="20000"/>
              </a:spcBef>
              <a:buClr>
                <a:srgbClr val="219184"/>
              </a:buClr>
              <a:buSzPct val="100000"/>
            </a:pPr>
            <a:r>
              <a:rPr lang="en-US" sz="3000" dirty="0">
                <a:solidFill>
                  <a:srgbClr val="0D466E"/>
                </a:solidFill>
              </a:rPr>
              <a:t>Some examples of PII:</a:t>
            </a:r>
          </a:p>
          <a:p>
            <a:pPr lvl="1">
              <a:buClr>
                <a:srgbClr val="61ACA6"/>
              </a:buClr>
              <a:buFont typeface="Wingdings" panose="05000000000000000000" pitchFamily="2" charset="2"/>
              <a:buChar char="§"/>
            </a:pPr>
            <a:r>
              <a:rPr lang="en-US" sz="2600" dirty="0" smtClean="0">
                <a:solidFill>
                  <a:srgbClr val="0D466E"/>
                </a:solidFill>
              </a:rPr>
              <a:t>Full </a:t>
            </a:r>
            <a:r>
              <a:rPr lang="en-US" sz="2600" dirty="0">
                <a:solidFill>
                  <a:srgbClr val="0D466E"/>
                </a:solidFill>
              </a:rPr>
              <a:t>Name</a:t>
            </a:r>
          </a:p>
          <a:p>
            <a:pPr lvl="1">
              <a:buClr>
                <a:srgbClr val="61ACA6"/>
              </a:buClr>
              <a:buFont typeface="Wingdings" panose="05000000000000000000" pitchFamily="2" charset="2"/>
              <a:buChar char="§"/>
            </a:pPr>
            <a:r>
              <a:rPr lang="en-US" sz="2600" dirty="0">
                <a:solidFill>
                  <a:srgbClr val="0D466E"/>
                </a:solidFill>
              </a:rPr>
              <a:t>Student ID Number</a:t>
            </a:r>
          </a:p>
          <a:p>
            <a:pPr lvl="1">
              <a:buClr>
                <a:srgbClr val="61ACA6"/>
              </a:buClr>
              <a:buFont typeface="Wingdings" panose="05000000000000000000" pitchFamily="2" charset="2"/>
              <a:buChar char="§"/>
            </a:pPr>
            <a:r>
              <a:rPr lang="en-US" sz="2600" dirty="0">
                <a:solidFill>
                  <a:srgbClr val="0D466E"/>
                </a:solidFill>
              </a:rPr>
              <a:t>Grade Level AND Race/Ethnicity</a:t>
            </a:r>
          </a:p>
          <a:p>
            <a:pPr marL="400050" lvl="2" indent="-342900" eaLnBrk="1" hangingPunct="1">
              <a:buSzPct val="65000"/>
              <a:defRPr/>
            </a:pPr>
            <a:endParaRPr lang="en-US" sz="3600" dirty="0">
              <a:latin typeface="Myriad"/>
            </a:endParaRPr>
          </a:p>
          <a:p>
            <a:pPr marL="0" marR="0" lvl="1" indent="-342900" eaLnBrk="1" hangingPunct="1">
              <a:lnSpc>
                <a:spcPct val="100000"/>
              </a:lnSpc>
              <a:buClrTx/>
              <a:buSzPct val="65000"/>
              <a:buFont typeface="Arial" charset="0"/>
              <a:buChar char="•"/>
              <a:tabLst/>
              <a:defRPr/>
            </a:pPr>
            <a:endParaRPr lang="en-US" altLang="en-US" sz="4100" dirty="0" smtClean="0">
              <a:solidFill>
                <a:schemeClr val="tx1"/>
              </a:solidFill>
              <a:latin typeface="Myriad"/>
              <a:ea typeface="+mn-ea"/>
            </a:endParaRPr>
          </a:p>
          <a:p>
            <a:pPr marL="0" marR="0" lvl="1" indent="-342900" eaLnBrk="1" hangingPunct="1">
              <a:lnSpc>
                <a:spcPct val="100000"/>
              </a:lnSpc>
              <a:buClrTx/>
              <a:buSzPct val="65000"/>
              <a:buFont typeface="Arial" charset="0"/>
              <a:buChar char="•"/>
              <a:tabLst/>
              <a:defRPr/>
            </a:pPr>
            <a:endParaRPr lang="en-US" altLang="en-US" sz="4100" dirty="0">
              <a:solidFill>
                <a:schemeClr val="tx1"/>
              </a:solidFill>
              <a:latin typeface="Myriad"/>
              <a:ea typeface="+mn-ea"/>
            </a:endParaRPr>
          </a:p>
          <a:p>
            <a:pPr marL="0" marR="0" lvl="0" indent="0" algn="l" defTabSz="914400" rtl="0" eaLnBrk="0" fontAlgn="base" latinLnBrk="0" hangingPunct="0">
              <a:lnSpc>
                <a:spcPct val="100000"/>
              </a:lnSpc>
              <a:spcBef>
                <a:spcPct val="5000"/>
              </a:spcBef>
              <a:spcAft>
                <a:spcPct val="10000"/>
              </a:spcAft>
              <a:buClrTx/>
              <a:buSzPct val="65000"/>
              <a:buFont typeface="Arial" charset="0"/>
              <a:buNone/>
              <a:tabLst/>
              <a:defRPr/>
            </a:pPr>
            <a:endParaRPr kumimoji="0" lang="en-US" altLang="en-US" sz="3200" b="0" i="0" u="none" strike="noStrike" kern="1200" cap="none" spc="0" normalizeH="0" baseline="0" noProof="0" dirty="0" smtClean="0">
              <a:ln>
                <a:noFill/>
              </a:ln>
              <a:solidFill>
                <a:srgbClr val="0D74B4"/>
              </a:solidFill>
              <a:effectLst/>
              <a:uLnTx/>
              <a:uFillTx/>
              <a:latin typeface="Arial"/>
              <a:ea typeface="ＭＳ Ｐゴシック" pitchFamily="32" charset="-128"/>
            </a:endParaRPr>
          </a:p>
          <a:p>
            <a:pPr marL="342900" marR="0" lvl="0" indent="-342900" algn="l" defTabSz="914400" rtl="0" eaLnBrk="0" fontAlgn="base" latinLnBrk="0" hangingPunct="0">
              <a:lnSpc>
                <a:spcPct val="100000"/>
              </a:lnSpc>
              <a:spcBef>
                <a:spcPct val="5000"/>
              </a:spcBef>
              <a:spcAft>
                <a:spcPct val="10000"/>
              </a:spcAft>
              <a:buClrTx/>
              <a:buSzPct val="65000"/>
              <a:buFont typeface="Arial" charset="0"/>
              <a:buChar char="•"/>
              <a:tabLst/>
              <a:defRPr/>
            </a:pPr>
            <a:endParaRPr kumimoji="0" lang="en-US" altLang="en-US" sz="3200" b="0" i="1" u="none" strike="noStrike" kern="1200" cap="none" spc="0" normalizeH="0" baseline="0" noProof="0" dirty="0" smtClean="0">
              <a:ln>
                <a:noFill/>
              </a:ln>
              <a:solidFill>
                <a:srgbClr val="0D74B4"/>
              </a:solidFill>
              <a:effectLst/>
              <a:uLnTx/>
              <a:uFillTx/>
              <a:latin typeface="Arial"/>
              <a:ea typeface="ＭＳ Ｐゴシック" pitchFamily="32" charset="-128"/>
            </a:endParaRPr>
          </a:p>
        </p:txBody>
      </p:sp>
      <p:pic>
        <p:nvPicPr>
          <p:cNvPr id="134148" name="Picture 4"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1350" y="3301069"/>
            <a:ext cx="1901925" cy="190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537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2897048-00E0-47FB-B07B-F36BBE8AF579}" type="slidenum">
              <a:rPr lang="en-US" smtClean="0">
                <a:solidFill>
                  <a:prstClr val="black"/>
                </a:solidFill>
              </a:rPr>
              <a:pPr/>
              <a:t>2</a:t>
            </a:fld>
            <a:endParaRPr lang="en-US" dirty="0">
              <a:solidFill>
                <a:prstClr val="black"/>
              </a:solidFill>
            </a:endParaRPr>
          </a:p>
        </p:txBody>
      </p:sp>
      <p:sp>
        <p:nvSpPr>
          <p:cNvPr id="2" name="Title 1"/>
          <p:cNvSpPr>
            <a:spLocks noGrp="1"/>
          </p:cNvSpPr>
          <p:nvPr>
            <p:ph type="title"/>
          </p:nvPr>
        </p:nvSpPr>
        <p:spPr/>
        <p:txBody>
          <a:bodyPr/>
          <a:lstStyle/>
          <a:p>
            <a:r>
              <a:rPr lang="en-US" dirty="0" smtClean="0"/>
              <a:t>Some Questions for You</a:t>
            </a:r>
            <a:endParaRPr lang="en-US" dirty="0"/>
          </a:p>
        </p:txBody>
      </p:sp>
      <p:pic>
        <p:nvPicPr>
          <p:cNvPr id="1026"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6050" y="2171700"/>
            <a:ext cx="4029075"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929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fontScale="90000"/>
          </a:bodyPr>
          <a:lstStyle/>
          <a:p>
            <a:pPr eaLnBrk="1" fontAlgn="auto" hangingPunct="1">
              <a:spcAft>
                <a:spcPts val="0"/>
              </a:spcAft>
              <a:defRPr/>
            </a:pPr>
            <a:r>
              <a:rPr lang="en-US" dirty="0" smtClean="0"/>
              <a:t>What Else </a:t>
            </a:r>
            <a:r>
              <a:rPr lang="en-US" dirty="0"/>
              <a:t>Is Personally </a:t>
            </a:r>
            <a:r>
              <a:rPr lang="en-US" dirty="0" smtClean="0"/>
              <a:t/>
            </a:r>
            <a:br>
              <a:rPr lang="en-US" dirty="0" smtClean="0"/>
            </a:br>
            <a:r>
              <a:rPr lang="en-US" dirty="0" smtClean="0"/>
              <a:t>Identifiable </a:t>
            </a:r>
            <a:r>
              <a:rPr lang="en-US" dirty="0"/>
              <a:t>Information (PII)?</a:t>
            </a:r>
          </a:p>
        </p:txBody>
      </p:sp>
      <p:sp>
        <p:nvSpPr>
          <p:cNvPr id="2" name="Content Placeholder 1"/>
          <p:cNvSpPr>
            <a:spLocks noGrp="1"/>
          </p:cNvSpPr>
          <p:nvPr>
            <p:ph idx="1"/>
          </p:nvPr>
        </p:nvSpPr>
        <p:spPr/>
        <p:txBody>
          <a:bodyPr rtlCol="0">
            <a:normAutofit fontScale="70000" lnSpcReduction="20000"/>
          </a:bodyPr>
          <a:lstStyle/>
          <a:p>
            <a:pPr marL="0" indent="0" eaLnBrk="1" fontAlgn="auto" hangingPunct="1">
              <a:spcAft>
                <a:spcPts val="0"/>
              </a:spcAft>
              <a:buNone/>
              <a:defRPr/>
            </a:pPr>
            <a:r>
              <a:rPr lang="en-US" sz="2625" dirty="0"/>
              <a:t> </a:t>
            </a:r>
            <a:r>
              <a:rPr lang="en-US" sz="2625" dirty="0">
                <a:solidFill>
                  <a:schemeClr val="accent2">
                    <a:lumMod val="75000"/>
                  </a:schemeClr>
                </a:solidFill>
              </a:rPr>
              <a:t>FERPA - 99.3 (PII)</a:t>
            </a:r>
          </a:p>
          <a:p>
            <a:pPr marL="205740" indent="-205740" eaLnBrk="1" fontAlgn="auto" hangingPunct="1">
              <a:spcAft>
                <a:spcPts val="0"/>
              </a:spcAft>
              <a:defRPr/>
            </a:pPr>
            <a:r>
              <a:rPr lang="en-US" dirty="0">
                <a:solidFill>
                  <a:schemeClr val="accent2">
                    <a:lumMod val="75000"/>
                  </a:schemeClr>
                </a:solidFill>
              </a:rPr>
              <a:t>Info. that, alone or in combination, is linkable to a specific student that would allow a </a:t>
            </a:r>
            <a:r>
              <a:rPr lang="en-US" b="1" dirty="0">
                <a:solidFill>
                  <a:schemeClr val="accent2">
                    <a:lumMod val="75000"/>
                  </a:schemeClr>
                </a:solidFill>
              </a:rPr>
              <a:t>reasonable person </a:t>
            </a:r>
            <a:r>
              <a:rPr lang="en-US" dirty="0">
                <a:solidFill>
                  <a:schemeClr val="accent2">
                    <a:lumMod val="75000"/>
                  </a:schemeClr>
                </a:solidFill>
              </a:rPr>
              <a:t>in the school community, who does not have personal knowledge of the relevant circumstances, to identify the student with </a:t>
            </a:r>
            <a:r>
              <a:rPr lang="en-US" b="1" dirty="0">
                <a:solidFill>
                  <a:schemeClr val="accent2">
                    <a:lumMod val="75000"/>
                  </a:schemeClr>
                </a:solidFill>
              </a:rPr>
              <a:t>reasonable </a:t>
            </a:r>
            <a:r>
              <a:rPr lang="en-US" b="1" dirty="0" smtClean="0">
                <a:solidFill>
                  <a:schemeClr val="accent2">
                    <a:lumMod val="75000"/>
                  </a:schemeClr>
                </a:solidFill>
              </a:rPr>
              <a:t>certainty</a:t>
            </a:r>
            <a:r>
              <a:rPr lang="en-US" dirty="0" smtClean="0">
                <a:solidFill>
                  <a:schemeClr val="accent2">
                    <a:lumMod val="75000"/>
                  </a:schemeClr>
                </a:solidFill>
              </a:rPr>
              <a:t>.</a:t>
            </a:r>
          </a:p>
          <a:p>
            <a:pPr marL="205740" indent="-205740" eaLnBrk="1" fontAlgn="auto" hangingPunct="1">
              <a:spcAft>
                <a:spcPts val="0"/>
              </a:spcAft>
              <a:defRPr/>
            </a:pPr>
            <a:endParaRPr lang="en-US" dirty="0" smtClean="0">
              <a:solidFill>
                <a:schemeClr val="accent2">
                  <a:lumMod val="75000"/>
                </a:schemeClr>
              </a:solidFill>
            </a:endParaRPr>
          </a:p>
          <a:p>
            <a:pPr marL="205740" indent="-205740" eaLnBrk="1" fontAlgn="auto" hangingPunct="1">
              <a:spcAft>
                <a:spcPts val="0"/>
              </a:spcAft>
              <a:defRPr/>
            </a:pPr>
            <a:r>
              <a:rPr lang="en-US" dirty="0" smtClean="0">
                <a:solidFill>
                  <a:schemeClr val="accent2">
                    <a:lumMod val="75000"/>
                  </a:schemeClr>
                </a:solidFill>
              </a:rPr>
              <a:t>Info. </a:t>
            </a:r>
            <a:r>
              <a:rPr lang="en-US" b="1" dirty="0">
                <a:solidFill>
                  <a:schemeClr val="accent2">
                    <a:lumMod val="75000"/>
                  </a:schemeClr>
                </a:solidFill>
              </a:rPr>
              <a:t>requested by a person </a:t>
            </a:r>
            <a:r>
              <a:rPr lang="en-US" dirty="0">
                <a:solidFill>
                  <a:schemeClr val="accent2">
                    <a:lumMod val="75000"/>
                  </a:schemeClr>
                </a:solidFill>
              </a:rPr>
              <a:t>who the educational agency or institution reasonably believes </a:t>
            </a:r>
            <a:r>
              <a:rPr lang="en-US" b="1" dirty="0">
                <a:solidFill>
                  <a:schemeClr val="accent2">
                    <a:lumMod val="75000"/>
                  </a:schemeClr>
                </a:solidFill>
              </a:rPr>
              <a:t>knows the identity </a:t>
            </a:r>
            <a:r>
              <a:rPr lang="en-US" dirty="0">
                <a:solidFill>
                  <a:schemeClr val="accent2">
                    <a:lumMod val="75000"/>
                  </a:schemeClr>
                </a:solidFill>
              </a:rPr>
              <a:t>of the student to whom the education record </a:t>
            </a:r>
            <a:r>
              <a:rPr lang="en-US" dirty="0" smtClean="0">
                <a:solidFill>
                  <a:schemeClr val="accent2">
                    <a:lumMod val="75000"/>
                  </a:schemeClr>
                </a:solidFill>
              </a:rPr>
              <a:t>relates.</a:t>
            </a:r>
            <a:endParaRPr lang="en-US" dirty="0">
              <a:solidFill>
                <a:schemeClr val="accent2">
                  <a:lumMod val="75000"/>
                </a:schemeClr>
              </a:solidFill>
            </a:endParaRPr>
          </a:p>
          <a:p>
            <a:pPr marL="205740" indent="-205740" eaLnBrk="1" fontAlgn="auto" hangingPunct="1">
              <a:spcAft>
                <a:spcPts val="0"/>
              </a:spcAft>
              <a:defRPr/>
            </a:pPr>
            <a:endParaRPr lang="en-US" dirty="0"/>
          </a:p>
        </p:txBody>
      </p:sp>
    </p:spTree>
    <p:extLst>
      <p:ext uri="{BB962C8B-B14F-4D97-AF65-F5344CB8AC3E}">
        <p14:creationId xmlns:p14="http://schemas.microsoft.com/office/powerpoint/2010/main" val="35995538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down)">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0"/>
            <a:ext cx="8229600" cy="1119673"/>
          </a:xfrm>
        </p:spPr>
        <p:txBody>
          <a:bodyPr/>
          <a:lstStyle/>
          <a:p>
            <a:pPr algn="ctr"/>
            <a:r>
              <a:rPr lang="en-US" dirty="0" smtClean="0"/>
              <a:t>What does IDEA say?</a:t>
            </a:r>
            <a:endParaRPr lang="en-US" dirty="0"/>
          </a:p>
        </p:txBody>
      </p:sp>
      <p:graphicFrame>
        <p:nvGraphicFramePr>
          <p:cNvPr id="4" name="Content Placeholder 3" descr="This table displays what IDEA said for Part C and Part B"/>
          <p:cNvGraphicFramePr>
            <a:graphicFrameLocks noGrp="1"/>
          </p:cNvGraphicFramePr>
          <p:nvPr>
            <p:ph idx="1"/>
            <p:extLst>
              <p:ext uri="{D42A27DB-BD31-4B8C-83A1-F6EECF244321}">
                <p14:modId xmlns:p14="http://schemas.microsoft.com/office/powerpoint/2010/main" val="2583260400"/>
              </p:ext>
            </p:extLst>
          </p:nvPr>
        </p:nvGraphicFramePr>
        <p:xfrm>
          <a:off x="457200" y="1600200"/>
          <a:ext cx="8229600" cy="2382520"/>
        </p:xfrm>
        <a:graphic>
          <a:graphicData uri="http://schemas.openxmlformats.org/drawingml/2006/table">
            <a:tbl>
              <a:tblPr firstRow="1" bandRow="1">
                <a:tableStyleId>{5C22544A-7EE6-4342-B048-85BDC9FD1C3A}</a:tableStyleId>
              </a:tblPr>
              <a:tblGrid>
                <a:gridCol w="4114800">
                  <a:extLst>
                    <a:ext uri="{9D8B030D-6E8A-4147-A177-3AD203B41FA5}">
                      <a16:colId xmlns="" xmlns:a16="http://schemas.microsoft.com/office/drawing/2014/main" val="20000"/>
                    </a:ext>
                  </a:extLst>
                </a:gridCol>
                <a:gridCol w="4114800">
                  <a:extLst>
                    <a:ext uri="{9D8B030D-6E8A-4147-A177-3AD203B41FA5}">
                      <a16:colId xmlns="" xmlns:a16="http://schemas.microsoft.com/office/drawing/2014/main" val="20001"/>
                    </a:ext>
                  </a:extLst>
                </a:gridCol>
              </a:tblGrid>
              <a:tr h="370840">
                <a:tc>
                  <a:txBody>
                    <a:bodyPr/>
                    <a:lstStyle/>
                    <a:p>
                      <a:r>
                        <a:rPr lang="en-US" dirty="0" smtClean="0"/>
                        <a:t>IDEA Part C</a:t>
                      </a:r>
                      <a:endParaRPr lang="en-US" dirty="0"/>
                    </a:p>
                  </a:txBody>
                  <a:tcPr/>
                </a:tc>
                <a:tc>
                  <a:txBody>
                    <a:bodyPr/>
                    <a:lstStyle/>
                    <a:p>
                      <a:r>
                        <a:rPr lang="en-US" dirty="0" smtClean="0"/>
                        <a:t>IDEA Part B</a:t>
                      </a:r>
                      <a:endParaRPr lang="en-US" dirty="0"/>
                    </a:p>
                  </a:txBody>
                  <a:tcPr/>
                </a:tc>
                <a:extLst>
                  <a:ext uri="{0D108BD9-81ED-4DB2-BD59-A6C34878D82A}">
                    <a16:rowId xmlns="" xmlns:a16="http://schemas.microsoft.com/office/drawing/2014/main" val="10000"/>
                  </a:ext>
                </a:extLst>
              </a:tr>
              <a:tr h="370840">
                <a:tc>
                  <a:txBody>
                    <a:bodyPr/>
                    <a:lstStyle/>
                    <a:p>
                      <a:pPr marL="0" indent="0" eaLnBrk="1" hangingPunct="1">
                        <a:buFont typeface="Symbol" panose="05050102010706020507" pitchFamily="18" charset="2"/>
                        <a:buNone/>
                        <a:defRPr/>
                      </a:pPr>
                      <a:r>
                        <a:rPr lang="en-US" altLang="en-US" sz="1800" dirty="0" smtClean="0">
                          <a:solidFill>
                            <a:schemeClr val="bg2">
                              <a:lumMod val="25000"/>
                            </a:schemeClr>
                          </a:solidFill>
                        </a:rPr>
                        <a:t>IDEA Part C - 303.32</a:t>
                      </a:r>
                    </a:p>
                    <a:p>
                      <a:pPr marL="0" indent="0" eaLnBrk="1" hangingPunct="1">
                        <a:buFont typeface="Symbol" panose="05050102010706020507" pitchFamily="18" charset="2"/>
                        <a:buNone/>
                        <a:defRPr/>
                      </a:pPr>
                      <a:r>
                        <a:rPr lang="en-US" altLang="en-US" sz="1800" dirty="0" smtClean="0">
                          <a:solidFill>
                            <a:schemeClr val="bg2">
                              <a:lumMod val="25000"/>
                            </a:schemeClr>
                          </a:solidFill>
                        </a:rPr>
                        <a:t>PII definition refers to FERPA PII definition </a:t>
                      </a:r>
                    </a:p>
                    <a:p>
                      <a:pPr marL="0" indent="0" eaLnBrk="1" hangingPunct="1">
                        <a:buFont typeface="Symbol" panose="05050102010706020507" pitchFamily="18" charset="2"/>
                        <a:buNone/>
                        <a:defRPr/>
                      </a:pPr>
                      <a:r>
                        <a:rPr lang="en-US" altLang="en-US" sz="1800" dirty="0" smtClean="0">
                          <a:solidFill>
                            <a:schemeClr val="bg2">
                              <a:lumMod val="25000"/>
                            </a:schemeClr>
                          </a:solidFill>
                        </a:rPr>
                        <a:t>Except--     </a:t>
                      </a:r>
                    </a:p>
                    <a:p>
                      <a:pPr marL="0" indent="0" eaLnBrk="1" hangingPunct="1">
                        <a:buFont typeface="Symbol" panose="05050102010706020507" pitchFamily="18" charset="2"/>
                        <a:buNone/>
                        <a:defRPr/>
                      </a:pPr>
                      <a:r>
                        <a:rPr lang="en-US" altLang="en-US" sz="1800" dirty="0" smtClean="0">
                          <a:solidFill>
                            <a:schemeClr val="bg2">
                              <a:lumMod val="25000"/>
                            </a:schemeClr>
                          </a:solidFill>
                        </a:rPr>
                        <a:t>    student=child </a:t>
                      </a:r>
                    </a:p>
                    <a:p>
                      <a:pPr marL="0" indent="0" eaLnBrk="1" hangingPunct="1">
                        <a:buFont typeface="Symbol" panose="05050102010706020507" pitchFamily="18" charset="2"/>
                        <a:buNone/>
                        <a:defRPr/>
                      </a:pPr>
                      <a:r>
                        <a:rPr lang="en-US" altLang="en-US" sz="1800" dirty="0" smtClean="0">
                          <a:solidFill>
                            <a:schemeClr val="bg2">
                              <a:lumMod val="25000"/>
                            </a:schemeClr>
                          </a:solidFill>
                        </a:rPr>
                        <a:t>    school=EIS provider</a:t>
                      </a:r>
                    </a:p>
                    <a:p>
                      <a:endParaRPr lang="en-US" dirty="0"/>
                    </a:p>
                  </a:txBody>
                  <a:tcPr/>
                </a:tc>
                <a:tc>
                  <a:txBody>
                    <a:bodyPr/>
                    <a:lstStyle/>
                    <a:p>
                      <a:r>
                        <a:rPr lang="en-US" dirty="0" smtClean="0"/>
                        <a:t>IDEA Part B - 300.29</a:t>
                      </a:r>
                    </a:p>
                    <a:p>
                      <a:r>
                        <a:rPr lang="en-US" dirty="0" smtClean="0"/>
                        <a:t>List of personal characteristics or other information that would make it possible to identify the child with reasonable certainty </a:t>
                      </a:r>
                    </a:p>
                    <a:p>
                      <a:endParaRPr lang="en-US" dirty="0"/>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0202798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013"/>
            <a:ext cx="8229600" cy="1119673"/>
          </a:xfrm>
        </p:spPr>
        <p:txBody>
          <a:bodyPr>
            <a:noAutofit/>
          </a:bodyPr>
          <a:lstStyle/>
          <a:p>
            <a:pPr algn="ctr"/>
            <a:r>
              <a:rPr lang="en-US" dirty="0" smtClean="0"/>
              <a:t>Inspection and Review of Education Records - FERPA</a:t>
            </a:r>
            <a:endParaRPr lang="en-US" dirty="0"/>
          </a:p>
        </p:txBody>
      </p:sp>
      <p:sp>
        <p:nvSpPr>
          <p:cNvPr id="3" name="Content Placeholder 2"/>
          <p:cNvSpPr>
            <a:spLocks noGrp="1"/>
          </p:cNvSpPr>
          <p:nvPr>
            <p:ph idx="1"/>
          </p:nvPr>
        </p:nvSpPr>
        <p:spPr>
          <a:xfrm>
            <a:off x="420687" y="1417638"/>
            <a:ext cx="8302625" cy="4270375"/>
          </a:xfrm>
        </p:spPr>
        <p:txBody>
          <a:bodyPr>
            <a:normAutofit/>
          </a:bodyPr>
          <a:lstStyle/>
          <a:p>
            <a:pPr>
              <a:buClr>
                <a:srgbClr val="219184"/>
              </a:buClr>
              <a:buFont typeface="Arial" panose="020B0604020202020204" pitchFamily="34" charset="0"/>
              <a:buChar char="•"/>
            </a:pPr>
            <a:r>
              <a:rPr lang="en-US" sz="2800" dirty="0" smtClean="0"/>
              <a:t>School must comply with request within 45 days.</a:t>
            </a:r>
          </a:p>
          <a:p>
            <a:pPr>
              <a:spcBef>
                <a:spcPts val="600"/>
              </a:spcBef>
              <a:spcAft>
                <a:spcPts val="600"/>
              </a:spcAft>
              <a:buClr>
                <a:srgbClr val="219184"/>
              </a:buClr>
              <a:buFont typeface="Arial" panose="020B0604020202020204" pitchFamily="34" charset="0"/>
              <a:buChar char="•"/>
            </a:pPr>
            <a:r>
              <a:rPr lang="en-US" sz="2800" dirty="0" smtClean="0"/>
              <a:t>Schools are generally required to give copies only if failure to do so would effectively deny access or make other arrangements to inspect and review – example would be a parent or student who does not live within commuting distance.</a:t>
            </a:r>
          </a:p>
          <a:p>
            <a:pPr>
              <a:spcBef>
                <a:spcPts val="600"/>
              </a:spcBef>
              <a:spcAft>
                <a:spcPts val="600"/>
              </a:spcAft>
              <a:buClr>
                <a:srgbClr val="219184"/>
              </a:buClr>
              <a:buFont typeface="Arial" panose="020B0604020202020204" pitchFamily="34" charset="0"/>
              <a:buChar char="•"/>
            </a:pPr>
            <a:r>
              <a:rPr lang="en-US" sz="2800" dirty="0" smtClean="0"/>
              <a:t>School may not destroy records if request for access is pending.</a:t>
            </a:r>
          </a:p>
        </p:txBody>
      </p:sp>
      <p:pic>
        <p:nvPicPr>
          <p:cNvPr id="13314" name="Picture 2"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3025" y="4856671"/>
            <a:ext cx="1014507" cy="136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219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7675" y="0"/>
            <a:ext cx="8229600" cy="1119673"/>
          </a:xfrm>
        </p:spPr>
        <p:txBody>
          <a:bodyPr>
            <a:normAutofit/>
          </a:bodyPr>
          <a:lstStyle/>
          <a:p>
            <a:pPr algn="ctr"/>
            <a:r>
              <a:rPr lang="en-US" dirty="0" smtClean="0"/>
              <a:t>Inspection and Review - FERPA (cont.)</a:t>
            </a:r>
            <a:endParaRPr lang="en-US" dirty="0"/>
          </a:p>
        </p:txBody>
      </p:sp>
      <p:sp>
        <p:nvSpPr>
          <p:cNvPr id="5" name="Content Placeholder 4"/>
          <p:cNvSpPr>
            <a:spLocks noGrp="1"/>
          </p:cNvSpPr>
          <p:nvPr>
            <p:ph idx="1"/>
          </p:nvPr>
        </p:nvSpPr>
        <p:spPr>
          <a:xfrm>
            <a:off x="457200" y="1432687"/>
            <a:ext cx="8229600" cy="4588701"/>
          </a:xfrm>
        </p:spPr>
        <p:txBody>
          <a:bodyPr>
            <a:normAutofit fontScale="62500" lnSpcReduction="20000"/>
          </a:bodyPr>
          <a:lstStyle/>
          <a:p>
            <a:pPr marL="0" indent="0">
              <a:lnSpc>
                <a:spcPct val="120000"/>
              </a:lnSpc>
              <a:buNone/>
            </a:pPr>
            <a:r>
              <a:rPr lang="en-US" sz="4000" b="1" dirty="0" smtClean="0"/>
              <a:t>May an educational agency or institution charge a fee for copies of education records?</a:t>
            </a:r>
            <a:endParaRPr lang="en-US" sz="4000" dirty="0" smtClean="0"/>
          </a:p>
          <a:p>
            <a:pPr marL="228600" indent="-228600">
              <a:lnSpc>
                <a:spcPct val="120000"/>
              </a:lnSpc>
              <a:buFont typeface="Arial" panose="020B0604020202020204" pitchFamily="34" charset="0"/>
              <a:buChar char="•"/>
            </a:pPr>
            <a:r>
              <a:rPr lang="en-US" sz="3500" dirty="0" smtClean="0"/>
              <a:t>Yes – unless imposing a fee effectively prevents a parent or eligible student from exercising his or her right to inspect and review education records.</a:t>
            </a:r>
          </a:p>
          <a:p>
            <a:pPr marL="0" indent="0">
              <a:lnSpc>
                <a:spcPct val="120000"/>
              </a:lnSpc>
              <a:buNone/>
            </a:pPr>
            <a:r>
              <a:rPr lang="en-US" sz="4000" b="1" dirty="0" smtClean="0"/>
              <a:t>What limitations exist on the right to inspect and review education records?</a:t>
            </a:r>
            <a:endParaRPr lang="en-US" sz="4000" dirty="0" smtClean="0"/>
          </a:p>
          <a:p>
            <a:pPr marL="228600" indent="-228600">
              <a:lnSpc>
                <a:spcPct val="120000"/>
              </a:lnSpc>
              <a:buFont typeface="Arial" panose="020B0604020202020204" pitchFamily="34" charset="0"/>
              <a:buChar char="•"/>
            </a:pPr>
            <a:r>
              <a:rPr lang="en-US" sz="3500" dirty="0" smtClean="0"/>
              <a:t>If the records contain information on more than one student, the requesting parent or eligible student may inspect, review, or be informed of only the specific information about his or her child’s records.</a:t>
            </a:r>
          </a:p>
        </p:txBody>
      </p:sp>
    </p:spTree>
    <p:extLst>
      <p:ext uri="{BB962C8B-B14F-4D97-AF65-F5344CB8AC3E}">
        <p14:creationId xmlns:p14="http://schemas.microsoft.com/office/powerpoint/2010/main" val="3839919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does IDEA say about this?</a:t>
            </a:r>
            <a:endParaRPr lang="en-US" dirty="0"/>
          </a:p>
        </p:txBody>
      </p:sp>
      <p:graphicFrame>
        <p:nvGraphicFramePr>
          <p:cNvPr id="4" name="Content Placeholder 3" descr="This table displays what IDEA says about inspection and review of education records for IDEA Part C and IDEA Part B."/>
          <p:cNvGraphicFramePr>
            <a:graphicFrameLocks noGrp="1"/>
          </p:cNvGraphicFramePr>
          <p:nvPr>
            <p:ph idx="1"/>
            <p:extLst>
              <p:ext uri="{D42A27DB-BD31-4B8C-83A1-F6EECF244321}">
                <p14:modId xmlns:p14="http://schemas.microsoft.com/office/powerpoint/2010/main" val="2193769524"/>
              </p:ext>
            </p:extLst>
          </p:nvPr>
        </p:nvGraphicFramePr>
        <p:xfrm>
          <a:off x="457200" y="1600200"/>
          <a:ext cx="8229600" cy="2931160"/>
        </p:xfrm>
        <a:graphic>
          <a:graphicData uri="http://schemas.openxmlformats.org/drawingml/2006/table">
            <a:tbl>
              <a:tblPr firstRow="1" bandRow="1">
                <a:tableStyleId>{5C22544A-7EE6-4342-B048-85BDC9FD1C3A}</a:tableStyleId>
              </a:tblPr>
              <a:tblGrid>
                <a:gridCol w="4114800">
                  <a:extLst>
                    <a:ext uri="{9D8B030D-6E8A-4147-A177-3AD203B41FA5}">
                      <a16:colId xmlns="" xmlns:a16="http://schemas.microsoft.com/office/drawing/2014/main" val="20000"/>
                    </a:ext>
                  </a:extLst>
                </a:gridCol>
                <a:gridCol w="4114800">
                  <a:extLst>
                    <a:ext uri="{9D8B030D-6E8A-4147-A177-3AD203B41FA5}">
                      <a16:colId xmlns="" xmlns:a16="http://schemas.microsoft.com/office/drawing/2014/main" val="20001"/>
                    </a:ext>
                  </a:extLst>
                </a:gridCol>
              </a:tblGrid>
              <a:tr h="370840">
                <a:tc>
                  <a:txBody>
                    <a:bodyPr/>
                    <a:lstStyle/>
                    <a:p>
                      <a:r>
                        <a:rPr lang="en-US" dirty="0" smtClean="0"/>
                        <a:t>IDEA Part C</a:t>
                      </a:r>
                      <a:endParaRPr lang="en-US" dirty="0"/>
                    </a:p>
                  </a:txBody>
                  <a:tcPr/>
                </a:tc>
                <a:tc>
                  <a:txBody>
                    <a:bodyPr/>
                    <a:lstStyle/>
                    <a:p>
                      <a:r>
                        <a:rPr lang="en-US" dirty="0" smtClean="0"/>
                        <a:t>IDEA Part B</a:t>
                      </a:r>
                      <a:endParaRPr lang="en-US" dirty="0"/>
                    </a:p>
                  </a:txBody>
                  <a:tcPr/>
                </a:tc>
                <a:extLst>
                  <a:ext uri="{0D108BD9-81ED-4DB2-BD59-A6C34878D82A}">
                    <a16:rowId xmlns="" xmlns:a16="http://schemas.microsoft.com/office/drawing/2014/main" val="10000"/>
                  </a:ext>
                </a:extLst>
              </a:tr>
              <a:tr h="370840">
                <a:tc>
                  <a:txBody>
                    <a:bodyPr/>
                    <a:lstStyle/>
                    <a:p>
                      <a:pPr eaLnBrk="1" hangingPunct="1">
                        <a:defRPr/>
                      </a:pPr>
                      <a:r>
                        <a:rPr lang="en-US" altLang="en-US" sz="1800" dirty="0" smtClean="0">
                          <a:solidFill>
                            <a:schemeClr val="bg2">
                              <a:lumMod val="25000"/>
                            </a:schemeClr>
                          </a:solidFill>
                        </a:rPr>
                        <a:t>Inspect and review any early intervention records … collected, maintained, or used by the agency …without unnecessary delay and </a:t>
                      </a:r>
                      <a:r>
                        <a:rPr lang="en-US" altLang="en-US" sz="1800" b="1" u="sng" dirty="0" smtClean="0">
                          <a:solidFill>
                            <a:schemeClr val="bg2">
                              <a:lumMod val="25000"/>
                            </a:schemeClr>
                          </a:solidFill>
                        </a:rPr>
                        <a:t>before</a:t>
                      </a:r>
                      <a:r>
                        <a:rPr lang="en-US" altLang="en-US" sz="1800" b="1" dirty="0" smtClean="0">
                          <a:solidFill>
                            <a:schemeClr val="bg2">
                              <a:lumMod val="25000"/>
                            </a:schemeClr>
                          </a:solidFill>
                        </a:rPr>
                        <a:t> any meeting regarding an IFSP, or any due process </a:t>
                      </a:r>
                      <a:r>
                        <a:rPr lang="en-US" altLang="en-US" sz="1800" b="1" u="sng" dirty="0" smtClean="0">
                          <a:solidFill>
                            <a:schemeClr val="bg2">
                              <a:lumMod val="25000"/>
                            </a:schemeClr>
                          </a:solidFill>
                        </a:rPr>
                        <a:t>hearing</a:t>
                      </a:r>
                      <a:r>
                        <a:rPr lang="en-US" altLang="en-US" sz="1800" b="1" dirty="0" smtClean="0">
                          <a:solidFill>
                            <a:schemeClr val="bg2">
                              <a:lumMod val="25000"/>
                            </a:schemeClr>
                          </a:solidFill>
                        </a:rPr>
                        <a:t>, and in no case more than </a:t>
                      </a:r>
                      <a:r>
                        <a:rPr lang="en-US" altLang="en-US" sz="1800" b="1" u="sng" dirty="0" smtClean="0">
                          <a:solidFill>
                            <a:schemeClr val="bg2">
                              <a:lumMod val="25000"/>
                            </a:schemeClr>
                          </a:solidFill>
                        </a:rPr>
                        <a:t>10 days </a:t>
                      </a:r>
                      <a:r>
                        <a:rPr lang="en-US" altLang="en-US" sz="1800" b="1" dirty="0" smtClean="0">
                          <a:solidFill>
                            <a:schemeClr val="bg2">
                              <a:lumMod val="25000"/>
                            </a:schemeClr>
                          </a:solidFill>
                        </a:rPr>
                        <a:t>after the request has been made</a:t>
                      </a:r>
                      <a:r>
                        <a:rPr lang="en-US" altLang="en-US" sz="1800" dirty="0" smtClean="0">
                          <a:solidFill>
                            <a:schemeClr val="bg2">
                              <a:lumMod val="25000"/>
                            </a:schemeClr>
                          </a:solidFill>
                        </a:rPr>
                        <a:t>.</a:t>
                      </a:r>
                    </a:p>
                    <a:p>
                      <a:pPr marL="0" indent="0" eaLnBrk="1" hangingPunct="1">
                        <a:buFont typeface="Symbol" panose="05050102010706020507" pitchFamily="18" charset="2"/>
                        <a:buNone/>
                        <a:defRPr/>
                      </a:pPr>
                      <a:r>
                        <a:rPr lang="en-US" altLang="en-US" sz="1600" dirty="0" smtClean="0">
                          <a:solidFill>
                            <a:schemeClr val="bg2">
                              <a:lumMod val="25000"/>
                            </a:schemeClr>
                          </a:solidFill>
                        </a:rPr>
                        <a:t>303.405 </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smtClean="0">
                          <a:solidFill>
                            <a:srgbClr val="0070C0"/>
                          </a:solidFill>
                        </a:rPr>
                        <a:t>Inspect and review any education records …that are collected, maintained, or used by the agency …without unnecessary delay and </a:t>
                      </a:r>
                      <a:r>
                        <a:rPr lang="en-US" altLang="en-US" sz="1800" b="1" u="sng" dirty="0" smtClean="0">
                          <a:solidFill>
                            <a:srgbClr val="0070C0"/>
                          </a:solidFill>
                        </a:rPr>
                        <a:t>before</a:t>
                      </a:r>
                      <a:r>
                        <a:rPr lang="en-US" altLang="en-US" sz="1800" b="1" dirty="0" smtClean="0">
                          <a:solidFill>
                            <a:srgbClr val="0070C0"/>
                          </a:solidFill>
                        </a:rPr>
                        <a:t> any meeting regarding an IEP, or any due process </a:t>
                      </a:r>
                      <a:r>
                        <a:rPr lang="en-US" altLang="en-US" sz="1800" b="1" u="sng" dirty="0" smtClean="0">
                          <a:solidFill>
                            <a:srgbClr val="0070C0"/>
                          </a:solidFill>
                        </a:rPr>
                        <a:t>hearing</a:t>
                      </a:r>
                      <a:r>
                        <a:rPr lang="en-US" altLang="en-US" sz="1800" b="1" dirty="0" smtClean="0">
                          <a:solidFill>
                            <a:srgbClr val="0070C0"/>
                          </a:solidFill>
                        </a:rPr>
                        <a:t>, or resolution session, and in no case more than </a:t>
                      </a:r>
                      <a:r>
                        <a:rPr lang="en-US" altLang="en-US" sz="1800" b="1" u="sng" dirty="0" smtClean="0">
                          <a:solidFill>
                            <a:srgbClr val="0070C0"/>
                          </a:solidFill>
                        </a:rPr>
                        <a:t>45 days </a:t>
                      </a:r>
                      <a:r>
                        <a:rPr lang="en-US" altLang="en-US" sz="1800" b="1" dirty="0" smtClean="0">
                          <a:solidFill>
                            <a:srgbClr val="0070C0"/>
                          </a:solidFill>
                        </a:rPr>
                        <a:t>after the request has been made. </a:t>
                      </a:r>
                    </a:p>
                    <a:p>
                      <a:endParaRPr lang="en-US" dirty="0"/>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5160172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does IDEA say about this?</a:t>
            </a:r>
            <a:endParaRPr lang="en-US" dirty="0"/>
          </a:p>
        </p:txBody>
      </p:sp>
      <p:graphicFrame>
        <p:nvGraphicFramePr>
          <p:cNvPr id="4" name="Content Placeholder 3" descr="This table displays what IDEA says about participating agencies charging fees for copies of records under IDEA Part C and IDEA Part B."/>
          <p:cNvGraphicFramePr>
            <a:graphicFrameLocks noGrp="1"/>
          </p:cNvGraphicFramePr>
          <p:nvPr>
            <p:ph idx="1"/>
            <p:extLst>
              <p:ext uri="{D42A27DB-BD31-4B8C-83A1-F6EECF244321}">
                <p14:modId xmlns:p14="http://schemas.microsoft.com/office/powerpoint/2010/main" val="1877682132"/>
              </p:ext>
            </p:extLst>
          </p:nvPr>
        </p:nvGraphicFramePr>
        <p:xfrm>
          <a:off x="457200" y="1462184"/>
          <a:ext cx="8229600" cy="4284794"/>
        </p:xfrm>
        <a:graphic>
          <a:graphicData uri="http://schemas.openxmlformats.org/drawingml/2006/table">
            <a:tbl>
              <a:tblPr firstRow="1" bandRow="1">
                <a:tableStyleId>{5C22544A-7EE6-4342-B048-85BDC9FD1C3A}</a:tableStyleId>
              </a:tblPr>
              <a:tblGrid>
                <a:gridCol w="4114800">
                  <a:extLst>
                    <a:ext uri="{9D8B030D-6E8A-4147-A177-3AD203B41FA5}">
                      <a16:colId xmlns="" xmlns:a16="http://schemas.microsoft.com/office/drawing/2014/main" val="20000"/>
                    </a:ext>
                  </a:extLst>
                </a:gridCol>
                <a:gridCol w="4114800">
                  <a:extLst>
                    <a:ext uri="{9D8B030D-6E8A-4147-A177-3AD203B41FA5}">
                      <a16:colId xmlns="" xmlns:a16="http://schemas.microsoft.com/office/drawing/2014/main" val="20001"/>
                    </a:ext>
                  </a:extLst>
                </a:gridCol>
              </a:tblGrid>
              <a:tr h="363981">
                <a:tc>
                  <a:txBody>
                    <a:bodyPr/>
                    <a:lstStyle/>
                    <a:p>
                      <a:r>
                        <a:rPr lang="en-US" sz="1600" dirty="0" smtClean="0"/>
                        <a:t>IDEA Part C</a:t>
                      </a:r>
                      <a:endParaRPr lang="en-US" sz="1600" dirty="0"/>
                    </a:p>
                  </a:txBody>
                  <a:tcPr/>
                </a:tc>
                <a:tc>
                  <a:txBody>
                    <a:bodyPr/>
                    <a:lstStyle/>
                    <a:p>
                      <a:r>
                        <a:rPr lang="en-US" dirty="0" smtClean="0"/>
                        <a:t>IDEA Part B</a:t>
                      </a:r>
                      <a:endParaRPr lang="en-US" dirty="0"/>
                    </a:p>
                  </a:txBody>
                  <a:tcPr/>
                </a:tc>
                <a:extLst>
                  <a:ext uri="{0D108BD9-81ED-4DB2-BD59-A6C34878D82A}">
                    <a16:rowId xmlns="" xmlns:a16="http://schemas.microsoft.com/office/drawing/2014/main" val="10000"/>
                  </a:ext>
                </a:extLst>
              </a:tr>
              <a:tr h="3919034">
                <a:tc>
                  <a:txBody>
                    <a:bodyPr/>
                    <a:lstStyle/>
                    <a:p>
                      <a:pPr marL="0" indent="0" eaLnBrk="1" hangingPunct="1">
                        <a:buClr>
                          <a:srgbClr val="31B6FD"/>
                        </a:buClr>
                        <a:buFont typeface="Symbol" panose="05050102010706020507" pitchFamily="18" charset="2"/>
                        <a:buNone/>
                        <a:defRPr/>
                      </a:pPr>
                      <a:r>
                        <a:rPr lang="en-US" sz="1600" dirty="0" smtClean="0">
                          <a:solidFill>
                            <a:schemeClr val="bg2">
                              <a:lumMod val="25000"/>
                            </a:schemeClr>
                          </a:solidFill>
                        </a:rPr>
                        <a:t>Participating agency --</a:t>
                      </a:r>
                    </a:p>
                    <a:p>
                      <a:pPr eaLnBrk="1" hangingPunct="1">
                        <a:buClr>
                          <a:srgbClr val="31B6FD"/>
                        </a:buClr>
                        <a:defRPr/>
                      </a:pPr>
                      <a:r>
                        <a:rPr lang="en-US" sz="1600" dirty="0" smtClean="0">
                          <a:solidFill>
                            <a:schemeClr val="bg2">
                              <a:lumMod val="25000"/>
                            </a:schemeClr>
                          </a:solidFill>
                        </a:rPr>
                        <a:t>May charge a fee for copies of records that are made for parents under this part if the fee does not effectively prevent the parents from exercising their right to inspect and review those records, except as provided in paragraph (c) of this section. </a:t>
                      </a:r>
                    </a:p>
                    <a:p>
                      <a:pPr eaLnBrk="1" hangingPunct="1">
                        <a:buClr>
                          <a:srgbClr val="31B6FD"/>
                        </a:buClr>
                        <a:defRPr/>
                      </a:pPr>
                      <a:r>
                        <a:rPr lang="en-US" sz="1600" dirty="0" smtClean="0">
                          <a:solidFill>
                            <a:schemeClr val="bg2">
                              <a:lumMod val="25000"/>
                            </a:schemeClr>
                          </a:solidFill>
                        </a:rPr>
                        <a:t>May not charge a fee to search for or to retrieve information. </a:t>
                      </a:r>
                    </a:p>
                    <a:p>
                      <a:pPr eaLnBrk="1" hangingPunct="1">
                        <a:buClr>
                          <a:srgbClr val="31B6FD"/>
                        </a:buClr>
                        <a:defRPr/>
                      </a:pPr>
                      <a:r>
                        <a:rPr lang="en-US" sz="1600" dirty="0" smtClean="0">
                          <a:solidFill>
                            <a:schemeClr val="bg2">
                              <a:lumMod val="25000"/>
                            </a:schemeClr>
                          </a:solidFill>
                        </a:rPr>
                        <a:t>Must provide at no cost to parents, a copy of each evaluation, assessment of the child, family assessment, and IFSP as soon as possible after each IFSP meeting.</a:t>
                      </a:r>
                    </a:p>
                    <a:p>
                      <a:pPr eaLnBrk="1" hangingPunct="1">
                        <a:buClr>
                          <a:srgbClr val="31B6FD"/>
                        </a:buClr>
                        <a:defRPr/>
                      </a:pPr>
                      <a:r>
                        <a:rPr lang="en-US" sz="1600" b="1" dirty="0" smtClean="0">
                          <a:solidFill>
                            <a:schemeClr val="bg2">
                              <a:lumMod val="25000"/>
                            </a:schemeClr>
                          </a:solidFill>
                        </a:rPr>
                        <a:t>Must make available at no cost an initial copy of early intervention record.</a:t>
                      </a:r>
                    </a:p>
                  </a:txBody>
                  <a:tcPr/>
                </a:tc>
                <a:tc>
                  <a:txBody>
                    <a:bodyPr/>
                    <a:lstStyle/>
                    <a:p>
                      <a:pPr marL="0" indent="0" eaLnBrk="1" hangingPunct="1">
                        <a:buClr>
                          <a:srgbClr val="31B6FD"/>
                        </a:buClr>
                        <a:buFont typeface="Symbol" panose="05050102010706020507" pitchFamily="18" charset="2"/>
                        <a:buNone/>
                        <a:defRPr/>
                      </a:pPr>
                      <a:r>
                        <a:rPr lang="en-US" sz="1800" dirty="0" smtClean="0">
                          <a:solidFill>
                            <a:srgbClr val="0070C0"/>
                          </a:solidFill>
                        </a:rPr>
                        <a:t>Participating agency </a:t>
                      </a:r>
                    </a:p>
                    <a:p>
                      <a:pPr eaLnBrk="1" hangingPunct="1">
                        <a:buClr>
                          <a:srgbClr val="31B6FD"/>
                        </a:buClr>
                        <a:defRPr/>
                      </a:pPr>
                      <a:r>
                        <a:rPr lang="en-US" sz="1800" dirty="0" smtClean="0">
                          <a:solidFill>
                            <a:srgbClr val="0070C0"/>
                          </a:solidFill>
                        </a:rPr>
                        <a:t>May charge a fee for copies …unless imposing a fee effectively prevents a parent or eligible student from exercising his or her rights to inspect and review education records.</a:t>
                      </a:r>
                    </a:p>
                    <a:p>
                      <a:pPr eaLnBrk="1" hangingPunct="1">
                        <a:buClr>
                          <a:srgbClr val="31B6FD"/>
                        </a:buClr>
                        <a:defRPr/>
                      </a:pPr>
                      <a:r>
                        <a:rPr lang="en-US" sz="1800" dirty="0" smtClean="0">
                          <a:solidFill>
                            <a:srgbClr val="0070C0"/>
                          </a:solidFill>
                        </a:rPr>
                        <a:t>May not charge a fee to search for or to retrieve the education records of a student.</a:t>
                      </a:r>
                    </a:p>
                    <a:p>
                      <a:endParaRPr lang="en-US" dirty="0"/>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2247567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3715" y="314325"/>
            <a:ext cx="8748835" cy="1038225"/>
          </a:xfrm>
        </p:spPr>
        <p:txBody>
          <a:bodyPr>
            <a:noAutofit/>
          </a:bodyPr>
          <a:lstStyle/>
          <a:p>
            <a:pPr algn="ctr"/>
            <a:r>
              <a:rPr lang="en-US" dirty="0" smtClean="0"/>
              <a:t>What are the Procedures for Amending Education Records? - FERPA</a:t>
            </a:r>
            <a:endParaRPr lang="en-US" dirty="0"/>
          </a:p>
        </p:txBody>
      </p:sp>
      <p:sp>
        <p:nvSpPr>
          <p:cNvPr id="5" name="Content Placeholder 4"/>
          <p:cNvSpPr>
            <a:spLocks noGrp="1"/>
          </p:cNvSpPr>
          <p:nvPr>
            <p:ph idx="1"/>
          </p:nvPr>
        </p:nvSpPr>
        <p:spPr/>
        <p:txBody>
          <a:bodyPr>
            <a:normAutofit/>
          </a:bodyPr>
          <a:lstStyle/>
          <a:p>
            <a:pPr>
              <a:lnSpc>
                <a:spcPct val="100000"/>
              </a:lnSpc>
              <a:spcBef>
                <a:spcPts val="1200"/>
              </a:spcBef>
              <a:spcAft>
                <a:spcPts val="0"/>
              </a:spcAft>
              <a:buFont typeface="Arial" panose="020B0604020202020204" pitchFamily="34" charset="0"/>
              <a:buChar char="•"/>
            </a:pPr>
            <a:r>
              <a:rPr lang="en-US" sz="2500" dirty="0" smtClean="0"/>
              <a:t>School must decide within reasonable period of time whether to amend as requested.</a:t>
            </a:r>
          </a:p>
          <a:p>
            <a:pPr>
              <a:lnSpc>
                <a:spcPct val="100000"/>
              </a:lnSpc>
              <a:spcBef>
                <a:spcPts val="1200"/>
              </a:spcBef>
              <a:spcAft>
                <a:spcPts val="0"/>
              </a:spcAft>
              <a:buFont typeface="Arial" panose="020B0604020202020204" pitchFamily="34" charset="0"/>
              <a:buChar char="•"/>
            </a:pPr>
            <a:r>
              <a:rPr lang="en-US" sz="2500" dirty="0" smtClean="0"/>
              <a:t>If school decides not to amend, school must inform parent or eligible student of right to a hearing.</a:t>
            </a:r>
          </a:p>
          <a:p>
            <a:pPr>
              <a:lnSpc>
                <a:spcPct val="100000"/>
              </a:lnSpc>
              <a:spcBef>
                <a:spcPts val="1200"/>
              </a:spcBef>
              <a:spcAft>
                <a:spcPts val="0"/>
              </a:spcAft>
              <a:buFont typeface="Arial" panose="020B0604020202020204" pitchFamily="34" charset="0"/>
              <a:buChar char="•"/>
            </a:pPr>
            <a:r>
              <a:rPr lang="en-US" sz="2500" dirty="0" smtClean="0"/>
              <a:t>After a hearing, if decision is still not to amend, parent or eligible student has a right to insert a statement in the record.</a:t>
            </a:r>
            <a:endParaRPr lang="en-US" sz="2500" dirty="0"/>
          </a:p>
        </p:txBody>
      </p:sp>
    </p:spTree>
    <p:extLst>
      <p:ext uri="{BB962C8B-B14F-4D97-AF65-F5344CB8AC3E}">
        <p14:creationId xmlns:p14="http://schemas.microsoft.com/office/powerpoint/2010/main" val="3579959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575" y="-89062"/>
            <a:ext cx="8229600" cy="1119673"/>
          </a:xfrm>
        </p:spPr>
        <p:txBody>
          <a:bodyPr/>
          <a:lstStyle/>
          <a:p>
            <a:pPr algn="ctr"/>
            <a:r>
              <a:rPr lang="en-US" dirty="0" smtClean="0"/>
              <a:t>What does IDEA say about this?</a:t>
            </a:r>
            <a:endParaRPr lang="en-US" dirty="0"/>
          </a:p>
        </p:txBody>
      </p:sp>
      <p:sp>
        <p:nvSpPr>
          <p:cNvPr id="3" name="Content Placeholder 2"/>
          <p:cNvSpPr>
            <a:spLocks noGrp="1"/>
          </p:cNvSpPr>
          <p:nvPr>
            <p:ph idx="1"/>
          </p:nvPr>
        </p:nvSpPr>
        <p:spPr>
          <a:xfrm>
            <a:off x="438150" y="1238250"/>
            <a:ext cx="8229600" cy="4525963"/>
          </a:xfrm>
        </p:spPr>
        <p:txBody>
          <a:bodyPr>
            <a:normAutofit/>
          </a:bodyPr>
          <a:lstStyle/>
          <a:p>
            <a:pPr marL="0" indent="0" eaLnBrk="1" hangingPunct="1">
              <a:buClr>
                <a:srgbClr val="31B6FD"/>
              </a:buClr>
              <a:buFont typeface="Symbol" panose="05050102010706020507" pitchFamily="18" charset="2"/>
              <a:buNone/>
              <a:defRPr/>
            </a:pPr>
            <a:r>
              <a:rPr lang="en-US" sz="3600" dirty="0">
                <a:solidFill>
                  <a:schemeClr val="accent2"/>
                </a:solidFill>
              </a:rPr>
              <a:t>IDEA Parts C and B</a:t>
            </a:r>
          </a:p>
          <a:p>
            <a:pPr marL="571500" lvl="1" indent="-228600">
              <a:buFont typeface="Arial" panose="020B0604020202020204" pitchFamily="34" charset="0"/>
              <a:buChar char="•"/>
              <a:defRPr/>
            </a:pPr>
            <a:r>
              <a:rPr lang="en-US" sz="2000" b="1" dirty="0"/>
              <a:t>A parent who believes that the information in the record is inaccurate, misleading, or violates the privacy or other rights of the child can request that the record be amended</a:t>
            </a:r>
            <a:r>
              <a:rPr lang="en-US" sz="2000" dirty="0"/>
              <a:t>.</a:t>
            </a:r>
          </a:p>
          <a:p>
            <a:pPr marL="571500" lvl="1" indent="-228600">
              <a:buFont typeface="Arial" panose="020B0604020202020204" pitchFamily="34" charset="0"/>
              <a:buChar char="•"/>
              <a:defRPr/>
            </a:pPr>
            <a:r>
              <a:rPr lang="en-US" sz="2000" dirty="0"/>
              <a:t>The agency must decide whether to amend the information within a reasonable period of time. </a:t>
            </a:r>
          </a:p>
          <a:p>
            <a:pPr marL="571500" lvl="1" indent="-228600">
              <a:buFont typeface="Arial" panose="020B0604020202020204" pitchFamily="34" charset="0"/>
              <a:buChar char="•"/>
              <a:defRPr/>
            </a:pPr>
            <a:r>
              <a:rPr lang="en-US" sz="2000" dirty="0"/>
              <a:t>If the agency refuses to amend the information, it must inform the parent of the refusal and advise the parent of right to a hearing.</a:t>
            </a:r>
          </a:p>
          <a:p>
            <a:pPr marL="571500" lvl="1" indent="-228600">
              <a:buFont typeface="Arial" panose="020B0604020202020204" pitchFamily="34" charset="0"/>
              <a:buChar char="•"/>
              <a:defRPr/>
            </a:pPr>
            <a:r>
              <a:rPr lang="en-US" sz="2000" dirty="0"/>
              <a:t>After hearing, if decision is still not to amend, </a:t>
            </a:r>
            <a:r>
              <a:rPr lang="en-US" sz="2000" b="1" dirty="0"/>
              <a:t>parent has a right to insert a statement in the record</a:t>
            </a:r>
            <a:r>
              <a:rPr lang="en-US" sz="2000" dirty="0"/>
              <a:t>. </a:t>
            </a:r>
          </a:p>
          <a:p>
            <a:pPr marL="303213" lvl="1" indent="0">
              <a:buFont typeface="Symbol" panose="05050102010706020507" pitchFamily="18" charset="2"/>
              <a:buNone/>
              <a:defRPr/>
            </a:pPr>
            <a:r>
              <a:rPr lang="en-US" sz="2000" dirty="0" smtClean="0"/>
              <a:t>303.410 </a:t>
            </a:r>
            <a:r>
              <a:rPr lang="en-US" sz="2000" dirty="0"/>
              <a:t>(Part C) &amp; 300.618 (Part B)</a:t>
            </a:r>
            <a:endParaRPr lang="en-US" sz="2000" dirty="0">
              <a:solidFill>
                <a:schemeClr val="accent2"/>
              </a:solidFill>
            </a:endParaRPr>
          </a:p>
          <a:p>
            <a:endParaRPr lang="en-US" dirty="0"/>
          </a:p>
        </p:txBody>
      </p:sp>
    </p:spTree>
    <p:extLst>
      <p:ext uri="{BB962C8B-B14F-4D97-AF65-F5344CB8AC3E}">
        <p14:creationId xmlns:p14="http://schemas.microsoft.com/office/powerpoint/2010/main" val="7200125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117637"/>
            <a:ext cx="8229600" cy="1119673"/>
          </a:xfrm>
        </p:spPr>
        <p:txBody>
          <a:bodyPr/>
          <a:lstStyle/>
          <a:p>
            <a:pPr algn="ctr"/>
            <a:r>
              <a:rPr lang="en-US" dirty="0" smtClean="0"/>
              <a:t>Record of Access</a:t>
            </a:r>
            <a:endParaRPr lang="en-US" dirty="0"/>
          </a:p>
        </p:txBody>
      </p:sp>
      <p:graphicFrame>
        <p:nvGraphicFramePr>
          <p:cNvPr id="4" name="Content Placeholder 3" descr="This table displays Record of Access information for IDEA Part C and B, and FERPA."/>
          <p:cNvGraphicFramePr>
            <a:graphicFrameLocks noGrp="1"/>
          </p:cNvGraphicFramePr>
          <p:nvPr>
            <p:ph idx="1"/>
            <p:extLst>
              <p:ext uri="{D42A27DB-BD31-4B8C-83A1-F6EECF244321}">
                <p14:modId xmlns:p14="http://schemas.microsoft.com/office/powerpoint/2010/main" val="3564329615"/>
              </p:ext>
            </p:extLst>
          </p:nvPr>
        </p:nvGraphicFramePr>
        <p:xfrm>
          <a:off x="457200" y="1191888"/>
          <a:ext cx="8229600" cy="4516120"/>
        </p:xfrm>
        <a:graphic>
          <a:graphicData uri="http://schemas.openxmlformats.org/drawingml/2006/table">
            <a:tbl>
              <a:tblPr firstRow="1" bandRow="1">
                <a:tableStyleId>{5C22544A-7EE6-4342-B048-85BDC9FD1C3A}</a:tableStyleId>
              </a:tblPr>
              <a:tblGrid>
                <a:gridCol w="4114800">
                  <a:extLst>
                    <a:ext uri="{9D8B030D-6E8A-4147-A177-3AD203B41FA5}">
                      <a16:colId xmlns="" xmlns:a16="http://schemas.microsoft.com/office/drawing/2014/main" val="20000"/>
                    </a:ext>
                  </a:extLst>
                </a:gridCol>
                <a:gridCol w="4114800">
                  <a:extLst>
                    <a:ext uri="{9D8B030D-6E8A-4147-A177-3AD203B41FA5}">
                      <a16:colId xmlns="" xmlns:a16="http://schemas.microsoft.com/office/drawing/2014/main" val="20001"/>
                    </a:ext>
                  </a:extLst>
                </a:gridCol>
              </a:tblGrid>
              <a:tr h="370840">
                <a:tc>
                  <a:txBody>
                    <a:bodyPr/>
                    <a:lstStyle/>
                    <a:p>
                      <a:r>
                        <a:rPr lang="en-US" dirty="0" smtClean="0"/>
                        <a:t>IDEA Par</a:t>
                      </a:r>
                      <a:r>
                        <a:rPr lang="en-US" baseline="0" dirty="0" smtClean="0"/>
                        <a:t>t C and B</a:t>
                      </a:r>
                      <a:endParaRPr lang="en-US" dirty="0"/>
                    </a:p>
                  </a:txBody>
                  <a:tcPr/>
                </a:tc>
                <a:tc>
                  <a:txBody>
                    <a:bodyPr/>
                    <a:lstStyle/>
                    <a:p>
                      <a:r>
                        <a:rPr lang="en-US" dirty="0" smtClean="0"/>
                        <a:t>FERPA</a:t>
                      </a:r>
                      <a:endParaRPr lang="en-US" dirty="0"/>
                    </a:p>
                  </a:txBody>
                  <a:tcPr/>
                </a:tc>
                <a:extLst>
                  <a:ext uri="{0D108BD9-81ED-4DB2-BD59-A6C34878D82A}">
                    <a16:rowId xmlns="" xmlns:a16="http://schemas.microsoft.com/office/drawing/2014/main" val="10000"/>
                  </a:ext>
                </a:extLst>
              </a:tr>
              <a:tr h="370840">
                <a:tc>
                  <a:txBody>
                    <a:bodyPr/>
                    <a:lstStyle/>
                    <a:p>
                      <a:pPr marL="0" indent="0">
                        <a:buFont typeface="Symbol" panose="05050102010706020507" pitchFamily="18" charset="2"/>
                        <a:buNone/>
                        <a:defRPr/>
                      </a:pPr>
                      <a:r>
                        <a:rPr lang="en-US" sz="2400" dirty="0" smtClean="0">
                          <a:solidFill>
                            <a:srgbClr val="0070C0"/>
                          </a:solidFill>
                        </a:rPr>
                        <a:t>Contain recordkeeping requirements for participating agencies.</a:t>
                      </a:r>
                    </a:p>
                    <a:p>
                      <a:pPr lvl="1">
                        <a:defRPr/>
                      </a:pPr>
                      <a:r>
                        <a:rPr lang="en-US" sz="1800" dirty="0" smtClean="0">
                          <a:solidFill>
                            <a:srgbClr val="0070C0"/>
                          </a:solidFill>
                        </a:rPr>
                        <a:t>Keep a record of parties obtaining access to records collected, maintained, or used under IDEA (except for parents and authorized employees, and for Part C, authorized representatives);</a:t>
                      </a:r>
                    </a:p>
                    <a:p>
                      <a:pPr lvl="1">
                        <a:defRPr/>
                      </a:pPr>
                      <a:r>
                        <a:rPr lang="en-US" sz="1800" dirty="0" smtClean="0">
                          <a:solidFill>
                            <a:srgbClr val="0070C0"/>
                          </a:solidFill>
                        </a:rPr>
                        <a:t>Include name of party, day access given, and purpose for which the party is authorized to use the records. </a:t>
                      </a:r>
                    </a:p>
                    <a:p>
                      <a:endParaRPr lang="en-US" sz="1400" dirty="0"/>
                    </a:p>
                  </a:txBody>
                  <a:tcPr/>
                </a:tc>
                <a:tc>
                  <a:txBody>
                    <a:bodyPr/>
                    <a:lstStyle/>
                    <a:p>
                      <a:pPr marL="0" indent="0">
                        <a:buFont typeface="Symbol" panose="05050102010706020507" pitchFamily="18" charset="2"/>
                        <a:buNone/>
                        <a:defRPr/>
                      </a:pPr>
                      <a:r>
                        <a:rPr lang="en-US" sz="2400" dirty="0" smtClean="0">
                          <a:solidFill>
                            <a:srgbClr val="C00000"/>
                          </a:solidFill>
                        </a:rPr>
                        <a:t>Contains recordkeeping requirements for both schools and SEAs.</a:t>
                      </a:r>
                    </a:p>
                    <a:p>
                      <a:pPr lvl="1">
                        <a:defRPr/>
                      </a:pPr>
                      <a:r>
                        <a:rPr lang="en-US" sz="1800" dirty="0" smtClean="0">
                          <a:solidFill>
                            <a:srgbClr val="C00000"/>
                          </a:solidFill>
                        </a:rPr>
                        <a:t>Be maintained as long as record is maintained;</a:t>
                      </a:r>
                    </a:p>
                    <a:p>
                      <a:pPr lvl="1">
                        <a:defRPr/>
                      </a:pPr>
                      <a:r>
                        <a:rPr lang="en-US" sz="1800" dirty="0" smtClean="0">
                          <a:solidFill>
                            <a:srgbClr val="C00000"/>
                          </a:solidFill>
                        </a:rPr>
                        <a:t>Include parties who requested or received information; and</a:t>
                      </a:r>
                    </a:p>
                    <a:p>
                      <a:pPr lvl="1">
                        <a:defRPr/>
                      </a:pPr>
                      <a:r>
                        <a:rPr lang="en-US" sz="1800" dirty="0" smtClean="0">
                          <a:solidFill>
                            <a:srgbClr val="C00000"/>
                          </a:solidFill>
                        </a:rPr>
                        <a:t>Include legitimate interest the parties had in receiving information.</a:t>
                      </a:r>
                    </a:p>
                    <a:p>
                      <a:pPr lvl="1">
                        <a:defRPr/>
                      </a:pPr>
                      <a:r>
                        <a:rPr lang="en-US" sz="1800" dirty="0" smtClean="0">
                          <a:solidFill>
                            <a:srgbClr val="C00000"/>
                          </a:solidFill>
                        </a:rPr>
                        <a:t>Exceptions include parents, school officials, those to whom parent provided consent and more.</a:t>
                      </a:r>
                    </a:p>
                    <a:p>
                      <a:endParaRPr lang="en-US" sz="1400" dirty="0"/>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2574712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117637"/>
            <a:ext cx="8229600" cy="1119673"/>
          </a:xfrm>
        </p:spPr>
        <p:txBody>
          <a:bodyPr/>
          <a:lstStyle/>
          <a:p>
            <a:pPr algn="ctr"/>
            <a:r>
              <a:rPr lang="en-US" dirty="0" smtClean="0"/>
              <a:t>Record Retention</a:t>
            </a:r>
            <a:endParaRPr lang="en-US" dirty="0"/>
          </a:p>
        </p:txBody>
      </p:sp>
      <p:graphicFrame>
        <p:nvGraphicFramePr>
          <p:cNvPr id="4" name="Content Placeholder 3" descr="This table displays record retention information for IDEA Part C and B, and FERPA."/>
          <p:cNvGraphicFramePr>
            <a:graphicFrameLocks noGrp="1"/>
          </p:cNvGraphicFramePr>
          <p:nvPr>
            <p:ph idx="1"/>
            <p:extLst>
              <p:ext uri="{D42A27DB-BD31-4B8C-83A1-F6EECF244321}">
                <p14:modId xmlns:p14="http://schemas.microsoft.com/office/powerpoint/2010/main" val="1588334083"/>
              </p:ext>
            </p:extLst>
          </p:nvPr>
        </p:nvGraphicFramePr>
        <p:xfrm>
          <a:off x="457200" y="1157384"/>
          <a:ext cx="8229600" cy="4607560"/>
        </p:xfrm>
        <a:graphic>
          <a:graphicData uri="http://schemas.openxmlformats.org/drawingml/2006/table">
            <a:tbl>
              <a:tblPr firstRow="1" bandRow="1">
                <a:tableStyleId>{5C22544A-7EE6-4342-B048-85BDC9FD1C3A}</a:tableStyleId>
              </a:tblPr>
              <a:tblGrid>
                <a:gridCol w="4114800">
                  <a:extLst>
                    <a:ext uri="{9D8B030D-6E8A-4147-A177-3AD203B41FA5}">
                      <a16:colId xmlns="" xmlns:a16="http://schemas.microsoft.com/office/drawing/2014/main" val="20000"/>
                    </a:ext>
                  </a:extLst>
                </a:gridCol>
                <a:gridCol w="4114800">
                  <a:extLst>
                    <a:ext uri="{9D8B030D-6E8A-4147-A177-3AD203B41FA5}">
                      <a16:colId xmlns="" xmlns:a16="http://schemas.microsoft.com/office/drawing/2014/main" val="20001"/>
                    </a:ext>
                  </a:extLst>
                </a:gridCol>
              </a:tblGrid>
              <a:tr h="370840">
                <a:tc>
                  <a:txBody>
                    <a:bodyPr/>
                    <a:lstStyle/>
                    <a:p>
                      <a:r>
                        <a:rPr lang="en-US" dirty="0" smtClean="0"/>
                        <a:t>IDEA Par</a:t>
                      </a:r>
                      <a:r>
                        <a:rPr lang="en-US" baseline="0" dirty="0" smtClean="0"/>
                        <a:t>t C and B</a:t>
                      </a:r>
                      <a:endParaRPr lang="en-US" dirty="0"/>
                    </a:p>
                  </a:txBody>
                  <a:tcPr/>
                </a:tc>
                <a:tc>
                  <a:txBody>
                    <a:bodyPr/>
                    <a:lstStyle/>
                    <a:p>
                      <a:r>
                        <a:rPr lang="en-US" dirty="0" smtClean="0"/>
                        <a:t>FERPA</a:t>
                      </a:r>
                      <a:endParaRPr lang="en-US" dirty="0"/>
                    </a:p>
                  </a:txBody>
                  <a:tcPr/>
                </a:tc>
                <a:extLst>
                  <a:ext uri="{0D108BD9-81ED-4DB2-BD59-A6C34878D82A}">
                    <a16:rowId xmlns="" xmlns:a16="http://schemas.microsoft.com/office/drawing/2014/main" val="10000"/>
                  </a:ext>
                </a:extLst>
              </a:tr>
              <a:tr h="370840">
                <a:tc>
                  <a:txBody>
                    <a:bodyPr/>
                    <a:lstStyle/>
                    <a:p>
                      <a:pPr marL="0" indent="0">
                        <a:buClr>
                          <a:srgbClr val="31B6FD"/>
                        </a:buClr>
                        <a:buFont typeface="Symbol" panose="05050102010706020507" pitchFamily="18" charset="2"/>
                        <a:buNone/>
                        <a:defRPr/>
                      </a:pPr>
                      <a:r>
                        <a:rPr lang="en-US" sz="2000" dirty="0" smtClean="0">
                          <a:solidFill>
                            <a:srgbClr val="31B6FD">
                              <a:lumMod val="75000"/>
                            </a:srgbClr>
                          </a:solidFill>
                        </a:rPr>
                        <a:t>The participating agency--</a:t>
                      </a:r>
                      <a:endParaRPr lang="en-US" sz="2000" dirty="0" smtClean="0">
                        <a:solidFill>
                          <a:schemeClr val="bg2">
                            <a:lumMod val="25000"/>
                          </a:schemeClr>
                        </a:solidFill>
                      </a:endParaRPr>
                    </a:p>
                    <a:p>
                      <a:pPr>
                        <a:buClr>
                          <a:srgbClr val="31B6FD"/>
                        </a:buClr>
                        <a:defRPr/>
                      </a:pPr>
                      <a:r>
                        <a:rPr lang="en-US" sz="2000" dirty="0" smtClean="0">
                          <a:solidFill>
                            <a:schemeClr val="bg2">
                              <a:lumMod val="25000"/>
                            </a:schemeClr>
                          </a:solidFill>
                        </a:rPr>
                        <a:t>Must inform parents when PII collected, maintained, or used is no longer needed to provide services.</a:t>
                      </a:r>
                    </a:p>
                    <a:p>
                      <a:pPr>
                        <a:buClr>
                          <a:srgbClr val="31B6FD"/>
                        </a:buClr>
                        <a:defRPr/>
                      </a:pPr>
                      <a:r>
                        <a:rPr lang="en-US" sz="2000" dirty="0" smtClean="0">
                          <a:solidFill>
                            <a:schemeClr val="accent1">
                              <a:lumMod val="75000"/>
                            </a:schemeClr>
                          </a:solidFill>
                        </a:rPr>
                        <a:t>Must destroy information at parent’s request (once it is no longer needed).</a:t>
                      </a:r>
                    </a:p>
                    <a:p>
                      <a:pPr>
                        <a:buClr>
                          <a:srgbClr val="31B6FD"/>
                        </a:buClr>
                        <a:defRPr/>
                      </a:pPr>
                      <a:r>
                        <a:rPr lang="en-US" sz="2000" dirty="0" smtClean="0">
                          <a:solidFill>
                            <a:schemeClr val="bg2">
                              <a:lumMod val="25000"/>
                            </a:schemeClr>
                          </a:solidFill>
                        </a:rPr>
                        <a:t>May keep </a:t>
                      </a:r>
                      <a:r>
                        <a:rPr lang="en-US" sz="2000" u="sng" dirty="0" smtClean="0">
                          <a:solidFill>
                            <a:schemeClr val="bg2">
                              <a:lumMod val="25000"/>
                            </a:schemeClr>
                          </a:solidFill>
                        </a:rPr>
                        <a:t>permanent record </a:t>
                      </a:r>
                      <a:r>
                        <a:rPr lang="en-US" sz="2000" dirty="0" smtClean="0">
                          <a:solidFill>
                            <a:schemeClr val="bg2">
                              <a:lumMod val="25000"/>
                            </a:schemeClr>
                          </a:solidFill>
                        </a:rPr>
                        <a:t>with child’s name, contact and other info. -- Part C:  DOB, exit data and names of service coordinator and EIS provider; Part B: grades, attendance, classes, and grade level and year completed).</a:t>
                      </a:r>
                    </a:p>
                    <a:p>
                      <a:endParaRPr lang="en-US" sz="1200" dirty="0"/>
                    </a:p>
                  </a:txBody>
                  <a:tcPr/>
                </a:tc>
                <a:tc>
                  <a:txBody>
                    <a:bodyPr/>
                    <a:lstStyle/>
                    <a:p>
                      <a:pPr marL="0" indent="0" eaLnBrk="1" hangingPunct="1">
                        <a:buClr>
                          <a:srgbClr val="31B6FD"/>
                        </a:buClr>
                        <a:buFont typeface="Symbol" panose="05050102010706020507" pitchFamily="18" charset="2"/>
                        <a:buNone/>
                        <a:defRPr/>
                      </a:pPr>
                      <a:r>
                        <a:rPr lang="en-US" altLang="en-US" sz="2000" dirty="0" smtClean="0">
                          <a:solidFill>
                            <a:srgbClr val="C00000"/>
                          </a:solidFill>
                        </a:rPr>
                        <a:t>An educational agency or institution, or SEA or its component, shall not destroy any education records if there is an outstanding request to inspect and review the records.</a:t>
                      </a:r>
                    </a:p>
                    <a:p>
                      <a:endParaRPr lang="en-US" sz="1200" dirty="0"/>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5532625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66725" y="104775"/>
            <a:ext cx="8229600" cy="1119673"/>
          </a:xfrm>
        </p:spPr>
        <p:txBody>
          <a:bodyPr/>
          <a:lstStyle/>
          <a:p>
            <a:pPr algn="ctr" eaLnBrk="1" hangingPunct="1"/>
            <a:r>
              <a:rPr lang="en-US" altLang="en-US" dirty="0" smtClean="0"/>
              <a:t>Different Laws, Similar Rules</a:t>
            </a:r>
          </a:p>
        </p:txBody>
      </p:sp>
      <p:grpSp>
        <p:nvGrpSpPr>
          <p:cNvPr id="2" name="Group 1" descr="&quot; &quot;"/>
          <p:cNvGrpSpPr/>
          <p:nvPr/>
        </p:nvGrpSpPr>
        <p:grpSpPr>
          <a:xfrm>
            <a:off x="890701" y="1685926"/>
            <a:ext cx="7415099" cy="4514849"/>
            <a:chOff x="890701" y="1685926"/>
            <a:chExt cx="7415099" cy="4514849"/>
          </a:xfrm>
        </p:grpSpPr>
        <p:sp>
          <p:nvSpPr>
            <p:cNvPr id="10" name="TextBox 9"/>
            <p:cNvSpPr txBox="1"/>
            <p:nvPr/>
          </p:nvSpPr>
          <p:spPr>
            <a:xfrm>
              <a:off x="890701" y="1685926"/>
              <a:ext cx="2792412" cy="1939925"/>
            </a:xfrm>
            <a:prstGeom prst="rect">
              <a:avLst/>
            </a:prstGeom>
            <a:noFill/>
          </p:spPr>
          <p:txBody>
            <a:bodyPr>
              <a:spAutoFit/>
            </a:bodyPr>
            <a:lstStyle/>
            <a:p>
              <a:pPr fontAlgn="auto">
                <a:spcBef>
                  <a:spcPts val="0"/>
                </a:spcBef>
                <a:spcAft>
                  <a:spcPts val="0"/>
                </a:spcAft>
                <a:defRPr/>
              </a:pPr>
              <a:r>
                <a:rPr lang="en-US" sz="4000" dirty="0">
                  <a:solidFill>
                    <a:schemeClr val="bg2">
                      <a:lumMod val="25000"/>
                    </a:schemeClr>
                  </a:solidFill>
                  <a:latin typeface="+mn-lt"/>
                  <a:cs typeface="+mn-cs"/>
                </a:rPr>
                <a:t>IDEA Part C</a:t>
              </a:r>
            </a:p>
            <a:p>
              <a:pPr fontAlgn="auto">
                <a:spcBef>
                  <a:spcPts val="0"/>
                </a:spcBef>
                <a:spcAft>
                  <a:spcPts val="0"/>
                </a:spcAft>
                <a:defRPr/>
              </a:pPr>
              <a:endParaRPr lang="en-US" sz="4000" dirty="0">
                <a:latin typeface="+mn-lt"/>
                <a:cs typeface="+mn-cs"/>
              </a:endParaRPr>
            </a:p>
            <a:p>
              <a:pPr fontAlgn="auto">
                <a:spcBef>
                  <a:spcPts val="0"/>
                </a:spcBef>
                <a:spcAft>
                  <a:spcPts val="0"/>
                </a:spcAft>
                <a:defRPr/>
              </a:pPr>
              <a:endParaRPr lang="en-US" sz="4000" dirty="0">
                <a:latin typeface="+mn-lt"/>
                <a:cs typeface="+mn-cs"/>
              </a:endParaRPr>
            </a:p>
          </p:txBody>
        </p:sp>
        <p:sp>
          <p:nvSpPr>
            <p:cNvPr id="11" name="TextBox 10"/>
            <p:cNvSpPr txBox="1"/>
            <p:nvPr/>
          </p:nvSpPr>
          <p:spPr>
            <a:xfrm>
              <a:off x="2184457" y="2532857"/>
              <a:ext cx="2743200" cy="708025"/>
            </a:xfrm>
            <a:prstGeom prst="rect">
              <a:avLst/>
            </a:prstGeom>
            <a:noFill/>
          </p:spPr>
          <p:txBody>
            <a:bodyPr>
              <a:spAutoFit/>
            </a:bodyPr>
            <a:lstStyle/>
            <a:p>
              <a:pPr fontAlgn="auto">
                <a:spcBef>
                  <a:spcPts val="0"/>
                </a:spcBef>
                <a:spcAft>
                  <a:spcPts val="0"/>
                </a:spcAft>
                <a:defRPr/>
              </a:pPr>
              <a:r>
                <a:rPr lang="en-US" sz="4000" dirty="0">
                  <a:solidFill>
                    <a:schemeClr val="accent1">
                      <a:lumMod val="75000"/>
                    </a:schemeClr>
                  </a:solidFill>
                  <a:latin typeface="+mn-lt"/>
                  <a:cs typeface="+mn-cs"/>
                </a:rPr>
                <a:t>IDEA Part B</a:t>
              </a:r>
            </a:p>
          </p:txBody>
        </p:sp>
        <p:sp>
          <p:nvSpPr>
            <p:cNvPr id="6" name="TextBox 5"/>
            <p:cNvSpPr txBox="1"/>
            <p:nvPr/>
          </p:nvSpPr>
          <p:spPr>
            <a:xfrm>
              <a:off x="6019800" y="1947863"/>
              <a:ext cx="2286000" cy="708025"/>
            </a:xfrm>
            <a:prstGeom prst="rect">
              <a:avLst/>
            </a:prstGeom>
            <a:noFill/>
          </p:spPr>
          <p:txBody>
            <a:bodyPr>
              <a:spAutoFit/>
            </a:bodyPr>
            <a:lstStyle/>
            <a:p>
              <a:pPr fontAlgn="auto">
                <a:spcBef>
                  <a:spcPts val="0"/>
                </a:spcBef>
                <a:spcAft>
                  <a:spcPts val="0"/>
                </a:spcAft>
                <a:defRPr/>
              </a:pPr>
              <a:r>
                <a:rPr lang="en-US" sz="4000" dirty="0">
                  <a:solidFill>
                    <a:schemeClr val="accent2">
                      <a:lumMod val="75000"/>
                    </a:schemeClr>
                  </a:solidFill>
                  <a:latin typeface="+mn-lt"/>
                  <a:cs typeface="+mn-cs"/>
                </a:rPr>
                <a:t>FERPA</a:t>
              </a:r>
            </a:p>
          </p:txBody>
        </p:sp>
        <p:sp>
          <p:nvSpPr>
            <p:cNvPr id="20485" name="TextBox 6"/>
            <p:cNvSpPr txBox="1">
              <a:spLocks noChangeArrowheads="1"/>
            </p:cNvSpPr>
            <p:nvPr/>
          </p:nvSpPr>
          <p:spPr bwMode="auto">
            <a:xfrm>
              <a:off x="3371906" y="3552825"/>
              <a:ext cx="14795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eaLnBrk="0" hangingPunct="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eaLnBrk="0" hangingPunct="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eaLnBrk="0" hangingPunct="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eaLnBrk="0" hangingPunct="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0"/>
                </a:spcBef>
                <a:buClrTx/>
                <a:buSzTx/>
                <a:buFontTx/>
                <a:buNone/>
              </a:pPr>
              <a:r>
                <a:rPr lang="en-US" altLang="en-US" sz="4000" dirty="0">
                  <a:solidFill>
                    <a:srgbClr val="FF0000"/>
                  </a:solidFill>
                </a:rPr>
                <a:t>Who?</a:t>
              </a:r>
            </a:p>
            <a:p>
              <a:pPr eaLnBrk="1" hangingPunct="1">
                <a:spcBef>
                  <a:spcPct val="0"/>
                </a:spcBef>
                <a:buClrTx/>
                <a:buSzTx/>
                <a:buFontTx/>
                <a:buNone/>
              </a:pPr>
              <a:endParaRPr lang="en-US" altLang="en-US" sz="4000" dirty="0">
                <a:solidFill>
                  <a:schemeClr val="tx1"/>
                </a:solidFill>
              </a:endParaRPr>
            </a:p>
          </p:txBody>
        </p:sp>
        <p:sp>
          <p:nvSpPr>
            <p:cNvPr id="20486" name="TextBox 7"/>
            <p:cNvSpPr txBox="1">
              <a:spLocks noChangeArrowheads="1"/>
            </p:cNvSpPr>
            <p:nvPr/>
          </p:nvSpPr>
          <p:spPr bwMode="auto">
            <a:xfrm>
              <a:off x="1076325" y="4864100"/>
              <a:ext cx="173831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eaLnBrk="0" hangingPunct="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eaLnBrk="0" hangingPunct="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eaLnBrk="0" hangingPunct="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eaLnBrk="0" hangingPunct="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0"/>
                </a:spcBef>
                <a:buClrTx/>
                <a:buSzTx/>
                <a:buFontTx/>
                <a:buNone/>
              </a:pPr>
              <a:r>
                <a:rPr lang="en-US" altLang="en-US" sz="4000" dirty="0">
                  <a:solidFill>
                    <a:srgbClr val="00B050"/>
                  </a:solidFill>
                </a:rPr>
                <a:t>When?</a:t>
              </a:r>
            </a:p>
            <a:p>
              <a:pPr eaLnBrk="1" hangingPunct="1">
                <a:spcBef>
                  <a:spcPct val="0"/>
                </a:spcBef>
                <a:buClrTx/>
                <a:buSzTx/>
                <a:buFontTx/>
                <a:buNone/>
              </a:pPr>
              <a:endParaRPr lang="en-US" altLang="en-US" sz="4000" dirty="0">
                <a:solidFill>
                  <a:schemeClr val="tx1"/>
                </a:solidFill>
              </a:endParaRPr>
            </a:p>
          </p:txBody>
        </p:sp>
        <p:sp>
          <p:nvSpPr>
            <p:cNvPr id="20487" name="TextBox 8"/>
            <p:cNvSpPr txBox="1">
              <a:spLocks noChangeArrowheads="1"/>
            </p:cNvSpPr>
            <p:nvPr/>
          </p:nvSpPr>
          <p:spPr bwMode="auto">
            <a:xfrm>
              <a:off x="5867400" y="4876800"/>
              <a:ext cx="1905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eaLnBrk="0" hangingPunct="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eaLnBrk="0" hangingPunct="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eaLnBrk="0" hangingPunct="0">
                <a:spcBef>
                  <a:spcPct val="20000"/>
                </a:spcBef>
                <a:buClr>
                  <a:schemeClr val="accent1"/>
                </a:buClr>
                <a:buSzPct val="100000"/>
                <a:buFont typeface="Symbol" panose="05050102010706020507" pitchFamily="18" charset="2"/>
                <a:buChar char=""/>
                <a:defRPr>
                  <a:solidFill>
                    <a:schemeClr val="tx2"/>
                  </a:solidFill>
                  <a:latin typeface="Candara" panose="020E0502030303020204" pitchFamily="34" charset="0"/>
                </a:defRPr>
              </a:lvl4pPr>
              <a:lvl5pPr marL="2057400" indent="-228600" eaLnBrk="0" hangingPunct="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eaLnBrk="1" hangingPunct="1">
                <a:spcBef>
                  <a:spcPct val="0"/>
                </a:spcBef>
                <a:buClrTx/>
                <a:buSzTx/>
                <a:buFontTx/>
                <a:buNone/>
              </a:pPr>
              <a:r>
                <a:rPr lang="en-US" altLang="en-US" sz="4000" dirty="0">
                  <a:solidFill>
                    <a:srgbClr val="FF6600"/>
                  </a:solidFill>
                </a:rPr>
                <a:t>What?</a:t>
              </a:r>
            </a:p>
            <a:p>
              <a:pPr eaLnBrk="1" hangingPunct="1">
                <a:spcBef>
                  <a:spcPct val="0"/>
                </a:spcBef>
                <a:buClrTx/>
                <a:buSzTx/>
                <a:buFontTx/>
                <a:buNone/>
              </a:pPr>
              <a:endParaRPr lang="en-US" altLang="en-US" sz="4000" dirty="0">
                <a:solidFill>
                  <a:schemeClr val="tx1"/>
                </a:solidFill>
              </a:endParaRPr>
            </a:p>
          </p:txBody>
        </p:sp>
      </p:grpSp>
    </p:spTree>
    <p:extLst>
      <p:ext uri="{BB962C8B-B14F-4D97-AF65-F5344CB8AC3E}">
        <p14:creationId xmlns:p14="http://schemas.microsoft.com/office/powerpoint/2010/main" val="1114672648"/>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6572" y="-104775"/>
            <a:ext cx="7315200" cy="1143000"/>
          </a:xfrm>
        </p:spPr>
        <p:txBody>
          <a:bodyPr>
            <a:noAutofit/>
          </a:bodyPr>
          <a:lstStyle/>
          <a:p>
            <a:pPr algn="ctr"/>
            <a:r>
              <a:rPr lang="en-US" dirty="0" smtClean="0"/>
              <a:t>Right to Consent to Disclosures</a:t>
            </a:r>
            <a:endParaRPr lang="en-US" dirty="0"/>
          </a:p>
        </p:txBody>
      </p:sp>
      <p:sp>
        <p:nvSpPr>
          <p:cNvPr id="5" name="Content Placeholder 4"/>
          <p:cNvSpPr>
            <a:spLocks noGrp="1"/>
          </p:cNvSpPr>
          <p:nvPr>
            <p:ph idx="1"/>
          </p:nvPr>
        </p:nvSpPr>
        <p:spPr>
          <a:xfrm>
            <a:off x="381000" y="1314069"/>
            <a:ext cx="8534400" cy="4754880"/>
          </a:xfrm>
        </p:spPr>
        <p:txBody>
          <a:bodyPr>
            <a:normAutofit/>
          </a:bodyPr>
          <a:lstStyle/>
          <a:p>
            <a:pPr marL="0" indent="0">
              <a:spcBef>
                <a:spcPts val="600"/>
              </a:spcBef>
              <a:spcAft>
                <a:spcPts val="1200"/>
              </a:spcAft>
              <a:buNone/>
            </a:pPr>
            <a:r>
              <a:rPr lang="en-US" dirty="0" smtClean="0"/>
              <a:t>Under FERPA: Except for specific exceptions, a parent or eligible student shall provide a signed and dated written consent before a school may disclose education records.  </a:t>
            </a:r>
          </a:p>
          <a:p>
            <a:pPr marL="0" indent="0">
              <a:spcBef>
                <a:spcPts val="600"/>
              </a:spcBef>
              <a:spcAft>
                <a:spcPts val="1200"/>
              </a:spcAft>
              <a:buNone/>
            </a:pPr>
            <a:r>
              <a:rPr lang="en-US" dirty="0" smtClean="0"/>
              <a:t>The consent must:</a:t>
            </a:r>
          </a:p>
          <a:p>
            <a:pPr marL="571500" lvl="1" indent="-228600">
              <a:spcBef>
                <a:spcPts val="0"/>
              </a:spcBef>
              <a:buFont typeface="Arial" panose="020B0604020202020204" pitchFamily="34" charset="0"/>
              <a:buChar char="•"/>
            </a:pPr>
            <a:r>
              <a:rPr lang="en-US" sz="2400" dirty="0" smtClean="0"/>
              <a:t>specify records that may </a:t>
            </a:r>
            <a:endParaRPr lang="en-US" sz="2400" dirty="0"/>
          </a:p>
          <a:p>
            <a:pPr marL="457200" lvl="1" indent="0">
              <a:spcBef>
                <a:spcPts val="0"/>
              </a:spcBef>
              <a:buNone/>
            </a:pPr>
            <a:r>
              <a:rPr lang="en-US" sz="2400" dirty="0"/>
              <a:t> </a:t>
            </a:r>
            <a:r>
              <a:rPr lang="en-US" sz="2400" dirty="0" smtClean="0"/>
              <a:t> be disclosed;</a:t>
            </a:r>
          </a:p>
          <a:p>
            <a:pPr marL="571500" lvl="1" indent="-228600">
              <a:spcBef>
                <a:spcPts val="600"/>
              </a:spcBef>
              <a:buFont typeface="Arial" panose="020B0604020202020204" pitchFamily="34" charset="0"/>
              <a:buChar char="•"/>
            </a:pPr>
            <a:r>
              <a:rPr lang="en-US" sz="2400" dirty="0" smtClean="0"/>
              <a:t>state purpose of disclosure; and </a:t>
            </a:r>
          </a:p>
          <a:p>
            <a:pPr marL="571500" lvl="1" indent="-228600">
              <a:spcBef>
                <a:spcPts val="600"/>
              </a:spcBef>
              <a:buFont typeface="Arial" panose="020B0604020202020204" pitchFamily="34" charset="0"/>
              <a:buChar char="•"/>
              <a:tabLst>
                <a:tab pos="7315200" algn="l"/>
              </a:tabLst>
            </a:pPr>
            <a:r>
              <a:rPr lang="en-US" sz="2400" dirty="0" smtClean="0"/>
              <a:t>identify party or class of parties </a:t>
            </a:r>
          </a:p>
          <a:p>
            <a:pPr marL="457200" lvl="1" indent="0">
              <a:spcBef>
                <a:spcPts val="0"/>
              </a:spcBef>
              <a:buNone/>
              <a:tabLst>
                <a:tab pos="7315200" algn="l"/>
              </a:tabLst>
            </a:pPr>
            <a:r>
              <a:rPr lang="en-US" sz="2400" dirty="0" smtClean="0"/>
              <a:t>  to whom disclosure may be made.</a:t>
            </a:r>
          </a:p>
        </p:txBody>
      </p:sp>
    </p:spTree>
    <p:extLst>
      <p:ext uri="{BB962C8B-B14F-4D97-AF65-F5344CB8AC3E}">
        <p14:creationId xmlns:p14="http://schemas.microsoft.com/office/powerpoint/2010/main" val="3840291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1350" y="190501"/>
            <a:ext cx="7807325" cy="1146174"/>
          </a:xfrm>
        </p:spPr>
        <p:txBody>
          <a:bodyPr>
            <a:noAutofit/>
          </a:bodyPr>
          <a:lstStyle/>
          <a:p>
            <a:pPr algn="ctr"/>
            <a:r>
              <a:rPr lang="en-US" dirty="0" smtClean="0">
                <a:effectLst/>
              </a:rPr>
              <a:t>FERPA - What are the exceptions to general consent?</a:t>
            </a:r>
            <a:endParaRPr lang="en-US" dirty="0">
              <a:effectLst/>
            </a:endParaRPr>
          </a:p>
        </p:txBody>
      </p:sp>
      <p:sp>
        <p:nvSpPr>
          <p:cNvPr id="5" name="Content Placeholder 4"/>
          <p:cNvSpPr>
            <a:spLocks noGrp="1"/>
          </p:cNvSpPr>
          <p:nvPr>
            <p:ph idx="1"/>
          </p:nvPr>
        </p:nvSpPr>
        <p:spPr>
          <a:xfrm>
            <a:off x="413204" y="1445532"/>
            <a:ext cx="8229600" cy="4393293"/>
          </a:xfrm>
        </p:spPr>
        <p:txBody>
          <a:bodyPr>
            <a:normAutofit fontScale="92500" lnSpcReduction="10000"/>
          </a:bodyPr>
          <a:lstStyle/>
          <a:p>
            <a:pPr marL="228600" indent="-228600">
              <a:lnSpc>
                <a:spcPct val="120000"/>
              </a:lnSpc>
              <a:spcBef>
                <a:spcPts val="0"/>
              </a:spcBef>
              <a:spcAft>
                <a:spcPts val="1200"/>
              </a:spcAft>
              <a:buFont typeface="Arial" panose="020B0604020202020204" pitchFamily="34" charset="0"/>
              <a:buChar char="•"/>
            </a:pPr>
            <a:r>
              <a:rPr lang="en-US" sz="2400" b="1" dirty="0" smtClean="0"/>
              <a:t>To school officials with legitimate educational interests (defined in annual notification);</a:t>
            </a:r>
          </a:p>
          <a:p>
            <a:pPr marL="228600" indent="-228600">
              <a:lnSpc>
                <a:spcPct val="120000"/>
              </a:lnSpc>
              <a:spcBef>
                <a:spcPts val="0"/>
              </a:spcBef>
              <a:spcAft>
                <a:spcPts val="1200"/>
              </a:spcAft>
              <a:buFont typeface="Arial" panose="020B0604020202020204" pitchFamily="34" charset="0"/>
              <a:buChar char="•"/>
            </a:pPr>
            <a:r>
              <a:rPr lang="en-US" sz="2400" b="1" dirty="0" smtClean="0"/>
              <a:t>To schools in which a student seeks or intends to enroll; </a:t>
            </a:r>
          </a:p>
          <a:p>
            <a:pPr marL="228600" indent="-228600">
              <a:lnSpc>
                <a:spcPct val="120000"/>
              </a:lnSpc>
              <a:spcBef>
                <a:spcPts val="0"/>
              </a:spcBef>
              <a:spcAft>
                <a:spcPts val="1200"/>
              </a:spcAft>
              <a:buFont typeface="Arial" panose="020B0604020202020204" pitchFamily="34" charset="0"/>
              <a:buChar char="•"/>
            </a:pPr>
            <a:r>
              <a:rPr lang="en-US" sz="2400" b="1" dirty="0" smtClean="0"/>
              <a:t>To state </a:t>
            </a:r>
            <a:r>
              <a:rPr lang="en-US" sz="2400" b="1" dirty="0"/>
              <a:t>and local officials pursuant to a </a:t>
            </a:r>
            <a:r>
              <a:rPr lang="en-US" sz="2400" b="1" dirty="0" smtClean="0"/>
              <a:t>state </a:t>
            </a:r>
            <a:r>
              <a:rPr lang="en-US" sz="2400" b="1" dirty="0"/>
              <a:t>statute in connection with serving the student under the juvenile justice system</a:t>
            </a:r>
            <a:r>
              <a:rPr lang="en-US" sz="2400" b="1" dirty="0" smtClean="0"/>
              <a:t>;</a:t>
            </a:r>
          </a:p>
          <a:p>
            <a:pPr marL="228600" indent="-228600">
              <a:lnSpc>
                <a:spcPct val="120000"/>
              </a:lnSpc>
              <a:spcBef>
                <a:spcPts val="0"/>
              </a:spcBef>
              <a:spcAft>
                <a:spcPts val="1200"/>
              </a:spcAft>
              <a:buFont typeface="Arial" panose="020B0604020202020204" pitchFamily="34" charset="0"/>
              <a:buChar char="•"/>
            </a:pPr>
            <a:r>
              <a:rPr lang="en-US" sz="2400" b="1" dirty="0" smtClean="0"/>
              <a:t>To </a:t>
            </a:r>
            <a:r>
              <a:rPr lang="en-US" sz="2400" b="1" dirty="0"/>
              <a:t>comply with a judicial order or subpoena (reasonable effort to notify parent or student at last known address); </a:t>
            </a:r>
          </a:p>
          <a:p>
            <a:pPr marL="228600" indent="-228600">
              <a:lnSpc>
                <a:spcPct val="120000"/>
              </a:lnSpc>
              <a:spcBef>
                <a:spcPts val="0"/>
              </a:spcBef>
              <a:spcAft>
                <a:spcPts val="1200"/>
              </a:spcAft>
              <a:buFont typeface="Arial" panose="020B0604020202020204" pitchFamily="34" charset="0"/>
              <a:buChar char="•"/>
            </a:pPr>
            <a:r>
              <a:rPr lang="en-US" sz="2400" b="1" dirty="0" smtClean="0"/>
              <a:t>To </a:t>
            </a:r>
            <a:r>
              <a:rPr lang="en-US" sz="2400" b="1" dirty="0"/>
              <a:t>accrediting organizations;</a:t>
            </a:r>
          </a:p>
          <a:p>
            <a:pPr>
              <a:spcBef>
                <a:spcPts val="0"/>
              </a:spcBef>
              <a:spcAft>
                <a:spcPts val="1200"/>
              </a:spcAft>
            </a:pPr>
            <a:endParaRPr lang="en-US" sz="2300" dirty="0" smtClean="0"/>
          </a:p>
        </p:txBody>
      </p:sp>
    </p:spTree>
    <p:extLst>
      <p:ext uri="{BB962C8B-B14F-4D97-AF65-F5344CB8AC3E}">
        <p14:creationId xmlns:p14="http://schemas.microsoft.com/office/powerpoint/2010/main" val="4243664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2450" y="206213"/>
            <a:ext cx="8048625" cy="1119673"/>
          </a:xfrm>
        </p:spPr>
        <p:txBody>
          <a:bodyPr>
            <a:noAutofit/>
          </a:bodyPr>
          <a:lstStyle/>
          <a:p>
            <a:pPr algn="ctr"/>
            <a:r>
              <a:rPr lang="en-US" dirty="0">
                <a:effectLst/>
              </a:rPr>
              <a:t>What </a:t>
            </a:r>
            <a:r>
              <a:rPr lang="en-US" dirty="0"/>
              <a:t>are the </a:t>
            </a:r>
            <a:r>
              <a:rPr lang="en-US" dirty="0" smtClean="0"/>
              <a:t>exceptions </a:t>
            </a:r>
            <a:r>
              <a:rPr lang="en-US" dirty="0" smtClean="0">
                <a:effectLst/>
              </a:rPr>
              <a:t>to </a:t>
            </a:r>
            <a:r>
              <a:rPr lang="en-US" dirty="0">
                <a:effectLst/>
              </a:rPr>
              <a:t>general consent</a:t>
            </a:r>
            <a:r>
              <a:rPr lang="en-US" dirty="0" smtClean="0">
                <a:effectLst/>
              </a:rPr>
              <a:t>? (cont.)</a:t>
            </a:r>
            <a:endParaRPr lang="en-US" dirty="0">
              <a:effectLst/>
            </a:endParaRPr>
          </a:p>
        </p:txBody>
      </p:sp>
      <p:sp>
        <p:nvSpPr>
          <p:cNvPr id="5" name="Content Placeholder 4"/>
          <p:cNvSpPr>
            <a:spLocks noGrp="1"/>
          </p:cNvSpPr>
          <p:nvPr>
            <p:ph idx="1"/>
          </p:nvPr>
        </p:nvSpPr>
        <p:spPr>
          <a:xfrm>
            <a:off x="457200" y="1518412"/>
            <a:ext cx="8229600" cy="4588701"/>
          </a:xfrm>
        </p:spPr>
        <p:txBody>
          <a:bodyPr>
            <a:noAutofit/>
          </a:bodyPr>
          <a:lstStyle/>
          <a:p>
            <a:pPr marL="228600" indent="-228600">
              <a:lnSpc>
                <a:spcPct val="100000"/>
              </a:lnSpc>
              <a:spcBef>
                <a:spcPts val="0"/>
              </a:spcBef>
              <a:spcAft>
                <a:spcPts val="1200"/>
              </a:spcAft>
              <a:buFont typeface="Arial" panose="020B0604020202020204" pitchFamily="34" charset="0"/>
              <a:buChar char="•"/>
            </a:pPr>
            <a:r>
              <a:rPr lang="en-US" sz="2200" b="1" dirty="0" smtClean="0"/>
              <a:t>To parents of a dependent student;</a:t>
            </a:r>
          </a:p>
          <a:p>
            <a:pPr marL="228600" indent="-228600">
              <a:lnSpc>
                <a:spcPct val="100000"/>
              </a:lnSpc>
              <a:spcBef>
                <a:spcPts val="0"/>
              </a:spcBef>
              <a:spcAft>
                <a:spcPts val="1200"/>
              </a:spcAft>
              <a:buFont typeface="Arial" panose="020B0604020202020204" pitchFamily="34" charset="0"/>
              <a:buChar char="•"/>
            </a:pPr>
            <a:r>
              <a:rPr lang="en-US" sz="2200" b="1" dirty="0" smtClean="0"/>
              <a:t>To </a:t>
            </a:r>
            <a:r>
              <a:rPr lang="en-US" sz="2200" b="1" dirty="0"/>
              <a:t>authorized representatives of </a:t>
            </a:r>
            <a:r>
              <a:rPr lang="en-US" sz="2200" b="1" dirty="0" smtClean="0"/>
              <a:t>federal</a:t>
            </a:r>
            <a:r>
              <a:rPr lang="en-US" sz="2200" b="1" dirty="0"/>
              <a:t>, </a:t>
            </a:r>
            <a:r>
              <a:rPr lang="en-US" sz="2200" b="1" dirty="0" smtClean="0"/>
              <a:t>state</a:t>
            </a:r>
            <a:r>
              <a:rPr lang="en-US" sz="2200" b="1" dirty="0"/>
              <a:t>, and local educational authorities conducting an audit, evaluation, or enforcement of education </a:t>
            </a:r>
            <a:r>
              <a:rPr lang="en-US" sz="2200" b="1" dirty="0" smtClean="0"/>
              <a:t>programs;</a:t>
            </a:r>
          </a:p>
          <a:p>
            <a:pPr marL="228600" indent="-228600">
              <a:lnSpc>
                <a:spcPct val="100000"/>
              </a:lnSpc>
              <a:spcBef>
                <a:spcPts val="0"/>
              </a:spcBef>
              <a:spcAft>
                <a:spcPts val="1200"/>
              </a:spcAft>
              <a:buFont typeface="Arial" panose="020B0604020202020204" pitchFamily="34" charset="0"/>
              <a:buChar char="•"/>
            </a:pPr>
            <a:r>
              <a:rPr lang="en-US" sz="2200" b="1" dirty="0" smtClean="0"/>
              <a:t>To </a:t>
            </a:r>
            <a:r>
              <a:rPr lang="en-US" sz="2200" b="1" dirty="0"/>
              <a:t>organizations conducting studies for specific purposes on behalf of schools;</a:t>
            </a:r>
          </a:p>
          <a:p>
            <a:pPr marL="228600" indent="-228600">
              <a:lnSpc>
                <a:spcPct val="100000"/>
              </a:lnSpc>
              <a:spcBef>
                <a:spcPts val="0"/>
              </a:spcBef>
              <a:spcAft>
                <a:spcPts val="1200"/>
              </a:spcAft>
              <a:buFont typeface="Arial" panose="020B0604020202020204" pitchFamily="34" charset="0"/>
              <a:buChar char="•"/>
            </a:pPr>
            <a:r>
              <a:rPr lang="en-US" sz="2200" b="1" dirty="0" smtClean="0"/>
              <a:t>In a health or safety emergency; </a:t>
            </a:r>
          </a:p>
          <a:p>
            <a:pPr marL="228600" indent="-228600">
              <a:lnSpc>
                <a:spcPct val="100000"/>
              </a:lnSpc>
              <a:spcBef>
                <a:spcPts val="0"/>
              </a:spcBef>
              <a:spcAft>
                <a:spcPts val="1200"/>
              </a:spcAft>
              <a:buFont typeface="Arial" panose="020B0604020202020204" pitchFamily="34" charset="0"/>
              <a:buChar char="•"/>
            </a:pPr>
            <a:r>
              <a:rPr lang="en-US" sz="2200" b="1" dirty="0" smtClean="0"/>
              <a:t>To child welfare agency or tribal organization for those children in foster care; and </a:t>
            </a:r>
          </a:p>
          <a:p>
            <a:pPr marL="228600" indent="-228600">
              <a:lnSpc>
                <a:spcPct val="100000"/>
              </a:lnSpc>
              <a:spcBef>
                <a:spcPts val="0"/>
              </a:spcBef>
              <a:spcAft>
                <a:spcPts val="1200"/>
              </a:spcAft>
              <a:buFont typeface="Arial" panose="020B0604020202020204" pitchFamily="34" charset="0"/>
              <a:buChar char="•"/>
            </a:pPr>
            <a:r>
              <a:rPr lang="en-US" sz="2200" b="1" dirty="0" smtClean="0"/>
              <a:t>Directory information.</a:t>
            </a:r>
            <a:endParaRPr lang="en-US" sz="2200" b="1" dirty="0"/>
          </a:p>
        </p:txBody>
      </p:sp>
    </p:spTree>
    <p:extLst>
      <p:ext uri="{BB962C8B-B14F-4D97-AF65-F5344CB8AC3E}">
        <p14:creationId xmlns:p14="http://schemas.microsoft.com/office/powerpoint/2010/main" val="78693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Slide Number Placeholder 3"/>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rgbClr val="002596"/>
              </a:buClr>
              <a:buFont typeface="Wingdings" pitchFamily="2" charset="2"/>
              <a:buChar char="§"/>
              <a:defRPr sz="1800">
                <a:solidFill>
                  <a:schemeClr val="tx1"/>
                </a:solidFill>
                <a:latin typeface="Arial Narrow" pitchFamily="34" charset="0"/>
              </a:defRPr>
            </a:lvl1pPr>
            <a:lvl2pPr marL="557213" indent="-214313" eaLnBrk="0" hangingPunct="0">
              <a:spcBef>
                <a:spcPct val="20000"/>
              </a:spcBef>
              <a:buClr>
                <a:srgbClr val="002596"/>
              </a:buClr>
              <a:buFont typeface="Arial" charset="0"/>
              <a:buChar char="–"/>
              <a:defRPr sz="1500">
                <a:solidFill>
                  <a:schemeClr val="tx1"/>
                </a:solidFill>
                <a:latin typeface="Arial Narrow" pitchFamily="34" charset="0"/>
              </a:defRPr>
            </a:lvl2pPr>
            <a:lvl3pPr marL="857250" indent="-171450" eaLnBrk="0" hangingPunct="0">
              <a:spcBef>
                <a:spcPct val="20000"/>
              </a:spcBef>
              <a:buClr>
                <a:srgbClr val="002596"/>
              </a:buClr>
              <a:buFont typeface="Arial" charset="0"/>
              <a:buChar char="•"/>
              <a:defRPr sz="1500">
                <a:solidFill>
                  <a:schemeClr val="tx1"/>
                </a:solidFill>
                <a:latin typeface="Arial Narrow" pitchFamily="34" charset="0"/>
              </a:defRPr>
            </a:lvl3pPr>
            <a:lvl4pPr marL="1200150" indent="-171450" eaLnBrk="0" hangingPunct="0">
              <a:spcBef>
                <a:spcPct val="20000"/>
              </a:spcBef>
              <a:buClr>
                <a:srgbClr val="002596"/>
              </a:buClr>
              <a:buFont typeface="Arial" charset="0"/>
              <a:buChar char="–"/>
              <a:defRPr>
                <a:solidFill>
                  <a:schemeClr val="tx1"/>
                </a:solidFill>
                <a:latin typeface="Arial Narrow" pitchFamily="34" charset="0"/>
              </a:defRPr>
            </a:lvl4pPr>
            <a:lvl5pPr marL="1543050" indent="-171450" eaLnBrk="0" hangingPunct="0">
              <a:spcBef>
                <a:spcPct val="20000"/>
              </a:spcBef>
              <a:buClr>
                <a:srgbClr val="002596"/>
              </a:buClr>
              <a:buFont typeface="Arial" charset="0"/>
              <a:buChar char="»"/>
              <a:defRPr>
                <a:solidFill>
                  <a:schemeClr val="tx1"/>
                </a:solidFill>
                <a:latin typeface="Arial Narrow" pitchFamily="34" charset="0"/>
              </a:defRPr>
            </a:lvl5pPr>
            <a:lvl6pPr marL="1885950" indent="-171450" eaLnBrk="0" fontAlgn="base" hangingPunct="0">
              <a:spcBef>
                <a:spcPct val="20000"/>
              </a:spcBef>
              <a:spcAft>
                <a:spcPct val="0"/>
              </a:spcAft>
              <a:buClr>
                <a:srgbClr val="002596"/>
              </a:buClr>
              <a:buFont typeface="Arial" charset="0"/>
              <a:buChar char="»"/>
              <a:defRPr>
                <a:solidFill>
                  <a:schemeClr val="tx1"/>
                </a:solidFill>
                <a:latin typeface="Arial Narrow" pitchFamily="34" charset="0"/>
              </a:defRPr>
            </a:lvl6pPr>
            <a:lvl7pPr marL="2228850" indent="-171450" eaLnBrk="0" fontAlgn="base" hangingPunct="0">
              <a:spcBef>
                <a:spcPct val="20000"/>
              </a:spcBef>
              <a:spcAft>
                <a:spcPct val="0"/>
              </a:spcAft>
              <a:buClr>
                <a:srgbClr val="002596"/>
              </a:buClr>
              <a:buFont typeface="Arial" charset="0"/>
              <a:buChar char="»"/>
              <a:defRPr>
                <a:solidFill>
                  <a:schemeClr val="tx1"/>
                </a:solidFill>
                <a:latin typeface="Arial Narrow" pitchFamily="34" charset="0"/>
              </a:defRPr>
            </a:lvl7pPr>
            <a:lvl8pPr marL="2571750" indent="-171450" eaLnBrk="0" fontAlgn="base" hangingPunct="0">
              <a:spcBef>
                <a:spcPct val="20000"/>
              </a:spcBef>
              <a:spcAft>
                <a:spcPct val="0"/>
              </a:spcAft>
              <a:buClr>
                <a:srgbClr val="002596"/>
              </a:buClr>
              <a:buFont typeface="Arial" charset="0"/>
              <a:buChar char="»"/>
              <a:defRPr>
                <a:solidFill>
                  <a:schemeClr val="tx1"/>
                </a:solidFill>
                <a:latin typeface="Arial Narrow" pitchFamily="34" charset="0"/>
              </a:defRPr>
            </a:lvl8pPr>
            <a:lvl9pPr marL="2914650" indent="-171450" eaLnBrk="0" fontAlgn="base" hangingPunct="0">
              <a:spcBef>
                <a:spcPct val="20000"/>
              </a:spcBef>
              <a:spcAft>
                <a:spcPct val="0"/>
              </a:spcAft>
              <a:buClr>
                <a:srgbClr val="002596"/>
              </a:buClr>
              <a:buFont typeface="Arial" charset="0"/>
              <a:buChar char="»"/>
              <a:defRPr>
                <a:solidFill>
                  <a:schemeClr val="tx1"/>
                </a:solidFill>
                <a:latin typeface="Arial Narrow" pitchFamily="34" charset="0"/>
              </a:defRPr>
            </a:lvl9pPr>
          </a:lstStyle>
          <a:p>
            <a:pPr eaLnBrk="1" hangingPunct="1">
              <a:spcBef>
                <a:spcPct val="0"/>
              </a:spcBef>
              <a:buClrTx/>
              <a:buFontTx/>
              <a:buNone/>
            </a:pPr>
            <a:fld id="{9F92AC5C-9939-4289-AE9F-25EBD95D45F2}" type="slidenum">
              <a:rPr lang="en-US" altLang="en-US" sz="750">
                <a:solidFill>
                  <a:prstClr val="black"/>
                </a:solidFill>
                <a:latin typeface="Arial" charset="0"/>
                <a:cs typeface="Arial" charset="0"/>
              </a:rPr>
              <a:pPr eaLnBrk="1" hangingPunct="1">
                <a:spcBef>
                  <a:spcPct val="0"/>
                </a:spcBef>
                <a:buClrTx/>
                <a:buFontTx/>
                <a:buNone/>
              </a:pPr>
              <a:t>33</a:t>
            </a:fld>
            <a:endParaRPr lang="en-US" altLang="en-US" sz="750" dirty="0">
              <a:solidFill>
                <a:prstClr val="black"/>
              </a:solidFill>
              <a:latin typeface="Arial" charset="0"/>
              <a:cs typeface="Arial" charset="0"/>
            </a:endParaRPr>
          </a:p>
        </p:txBody>
      </p:sp>
      <p:sp>
        <p:nvSpPr>
          <p:cNvPr id="2" name="Title 1"/>
          <p:cNvSpPr>
            <a:spLocks noGrp="1"/>
          </p:cNvSpPr>
          <p:nvPr>
            <p:ph type="title"/>
          </p:nvPr>
        </p:nvSpPr>
        <p:spPr/>
        <p:txBody>
          <a:bodyPr>
            <a:normAutofit/>
          </a:bodyPr>
          <a:lstStyle/>
          <a:p>
            <a:pPr>
              <a:defRPr/>
            </a:pPr>
            <a:r>
              <a:rPr lang="en-US" dirty="0"/>
              <a:t>Uninterrupted Scholars Act (USA</a:t>
            </a:r>
            <a:r>
              <a:rPr lang="en-US" dirty="0" smtClean="0"/>
              <a:t>)</a:t>
            </a:r>
            <a:endParaRPr dirty="0"/>
          </a:p>
        </p:txBody>
      </p:sp>
      <p:sp>
        <p:nvSpPr>
          <p:cNvPr id="3" name="Content Placeholder 2"/>
          <p:cNvSpPr>
            <a:spLocks noGrp="1"/>
          </p:cNvSpPr>
          <p:nvPr>
            <p:ph idx="1"/>
          </p:nvPr>
        </p:nvSpPr>
        <p:spPr/>
        <p:txBody>
          <a:bodyPr>
            <a:normAutofit fontScale="85000" lnSpcReduction="10000"/>
          </a:bodyPr>
          <a:lstStyle/>
          <a:p>
            <a:pPr marL="0" indent="0">
              <a:buNone/>
              <a:tabLst>
                <a:tab pos="297656" algn="l"/>
                <a:tab pos="426244" algn="l"/>
              </a:tabLst>
              <a:defRPr/>
            </a:pPr>
            <a:r>
              <a:rPr lang="en-US" sz="2000" dirty="0"/>
              <a:t>New exception to the general consent rule under FERPA enacted on January 14, 2013: </a:t>
            </a:r>
          </a:p>
          <a:p>
            <a:pPr>
              <a:spcAft>
                <a:spcPts val="750"/>
              </a:spcAft>
              <a:defRPr/>
            </a:pPr>
            <a:r>
              <a:rPr lang="en-US" sz="2800" dirty="0"/>
              <a:t>Permits disclosure of PII from education records of children in foster care to: </a:t>
            </a:r>
            <a:r>
              <a:rPr lang="en-US" sz="2800" dirty="0" smtClean="0"/>
              <a:t>“</a:t>
            </a:r>
            <a:r>
              <a:rPr lang="en-US" sz="2800" dirty="0"/>
              <a:t>agency caseworker or other representative” of a State or local child welfare agency (CWA) who has the right to access a student’s case plan under State or tribal </a:t>
            </a:r>
            <a:r>
              <a:rPr lang="en-US" sz="2800" dirty="0" smtClean="0"/>
              <a:t>law</a:t>
            </a:r>
            <a:endParaRPr lang="en-US" sz="2800" dirty="0"/>
          </a:p>
          <a:p>
            <a:pPr>
              <a:spcAft>
                <a:spcPts val="750"/>
              </a:spcAft>
              <a:defRPr/>
            </a:pPr>
            <a:r>
              <a:rPr lang="en-US" sz="2800" dirty="0"/>
              <a:t>Disclosure permitted when: </a:t>
            </a:r>
            <a:r>
              <a:rPr lang="en-US" sz="2800" dirty="0" smtClean="0"/>
              <a:t>the </a:t>
            </a:r>
            <a:r>
              <a:rPr lang="en-US" sz="2800" dirty="0"/>
              <a:t>CWA is “legally </a:t>
            </a:r>
            <a:r>
              <a:rPr lang="en-US" sz="2800" dirty="0" smtClean="0"/>
              <a:t>responsible… </a:t>
            </a:r>
            <a:r>
              <a:rPr lang="en-US" sz="2800" dirty="0"/>
              <a:t>for the care and protection of the </a:t>
            </a:r>
            <a:r>
              <a:rPr lang="en-US" sz="2800" dirty="0" smtClean="0"/>
              <a:t>student”</a:t>
            </a:r>
            <a:endParaRPr lang="en-US" sz="2800" dirty="0"/>
          </a:p>
          <a:p>
            <a:pPr>
              <a:spcAft>
                <a:spcPts val="750"/>
              </a:spcAft>
              <a:defRPr/>
            </a:pPr>
            <a:r>
              <a:rPr lang="en-US" sz="2800" dirty="0"/>
              <a:t>Provisions for tribal organizations as </a:t>
            </a:r>
            <a:r>
              <a:rPr lang="en-US" sz="2800" dirty="0" smtClean="0"/>
              <a:t>well</a:t>
            </a:r>
            <a:endParaRPr lang="en-US" sz="2800" dirty="0"/>
          </a:p>
        </p:txBody>
      </p:sp>
    </p:spTree>
    <p:extLst>
      <p:ext uri="{BB962C8B-B14F-4D97-AF65-F5344CB8AC3E}">
        <p14:creationId xmlns:p14="http://schemas.microsoft.com/office/powerpoint/2010/main" val="1064951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86" name="Title 2"/>
          <p:cNvSpPr>
            <a:spLocks noGrp="1"/>
          </p:cNvSpPr>
          <p:nvPr>
            <p:ph type="title"/>
          </p:nvPr>
        </p:nvSpPr>
        <p:spPr>
          <a:xfrm>
            <a:off x="466725" y="-108112"/>
            <a:ext cx="8229600" cy="1119673"/>
          </a:xfrm>
        </p:spPr>
        <p:txBody>
          <a:bodyPr>
            <a:normAutofit/>
          </a:bodyPr>
          <a:lstStyle/>
          <a:p>
            <a:pPr algn="ctr" eaLnBrk="1" hangingPunct="1">
              <a:defRPr/>
            </a:pPr>
            <a:r>
              <a:rPr lang="en-US" altLang="en-US" dirty="0" smtClean="0"/>
              <a:t>FERPA/Part C Crosswalk</a:t>
            </a:r>
            <a:endParaRPr lang="en-US" altLang="en-US" dirty="0"/>
          </a:p>
        </p:txBody>
      </p:sp>
      <p:graphicFrame>
        <p:nvGraphicFramePr>
          <p:cNvPr id="4" name="Content Placeholder 3" descr="This table displays a crosswalk of terms between FERPA and IDEA Part C."/>
          <p:cNvGraphicFramePr>
            <a:graphicFrameLocks noGrp="1"/>
          </p:cNvGraphicFramePr>
          <p:nvPr>
            <p:ph idx="1"/>
            <p:extLst>
              <p:ext uri="{D42A27DB-BD31-4B8C-83A1-F6EECF244321}">
                <p14:modId xmlns:p14="http://schemas.microsoft.com/office/powerpoint/2010/main" val="3693135307"/>
              </p:ext>
            </p:extLst>
          </p:nvPr>
        </p:nvGraphicFramePr>
        <p:xfrm>
          <a:off x="866775" y="1227138"/>
          <a:ext cx="7313612" cy="4276727"/>
        </p:xfrm>
        <a:graphic>
          <a:graphicData uri="http://schemas.openxmlformats.org/drawingml/2006/table">
            <a:tbl>
              <a:tblPr firstRow="1" firstCol="1" bandRow="1">
                <a:tableStyleId>{5C22544A-7EE6-4342-B048-85BDC9FD1C3A}</a:tableStyleId>
              </a:tblPr>
              <a:tblGrid>
                <a:gridCol w="3002710">
                  <a:extLst>
                    <a:ext uri="{9D8B030D-6E8A-4147-A177-3AD203B41FA5}">
                      <a16:colId xmlns="" xmlns:a16="http://schemas.microsoft.com/office/drawing/2014/main" val="20000"/>
                    </a:ext>
                  </a:extLst>
                </a:gridCol>
                <a:gridCol w="4310902">
                  <a:extLst>
                    <a:ext uri="{9D8B030D-6E8A-4147-A177-3AD203B41FA5}">
                      <a16:colId xmlns="" xmlns:a16="http://schemas.microsoft.com/office/drawing/2014/main" val="20001"/>
                    </a:ext>
                  </a:extLst>
                </a:gridCol>
              </a:tblGrid>
              <a:tr h="422734">
                <a:tc gridSpan="2">
                  <a:txBody>
                    <a:bodyPr/>
                    <a:lstStyle/>
                    <a:p>
                      <a:pPr marL="0" marR="0" algn="ctr">
                        <a:lnSpc>
                          <a:spcPct val="115000"/>
                        </a:lnSpc>
                        <a:spcBef>
                          <a:spcPts val="0"/>
                        </a:spcBef>
                        <a:spcAft>
                          <a:spcPts val="1000"/>
                        </a:spcAft>
                      </a:pPr>
                      <a:r>
                        <a:rPr lang="en-US" sz="2000" dirty="0">
                          <a:effectLst/>
                        </a:rPr>
                        <a:t>Crosswalk of Terms</a:t>
                      </a:r>
                      <a:endParaRPr lang="en-US" sz="1600" dirty="0">
                        <a:effectLst/>
                        <a:latin typeface="Calibri"/>
                        <a:ea typeface="SimSun"/>
                        <a:cs typeface="Mangal"/>
                      </a:endParaRPr>
                    </a:p>
                  </a:txBody>
                  <a:tcPr marL="68580" marR="68580" marT="0" marB="0"/>
                </a:tc>
                <a:tc hMerge="1">
                  <a:txBody>
                    <a:bodyPr/>
                    <a:lstStyle/>
                    <a:p>
                      <a:endParaRPr lang="en-US"/>
                    </a:p>
                  </a:txBody>
                  <a:tcPr/>
                </a:tc>
                <a:extLst>
                  <a:ext uri="{0D108BD9-81ED-4DB2-BD59-A6C34878D82A}">
                    <a16:rowId xmlns="" xmlns:a16="http://schemas.microsoft.com/office/drawing/2014/main" val="10000"/>
                  </a:ext>
                </a:extLst>
              </a:tr>
              <a:tr h="362407">
                <a:tc>
                  <a:txBody>
                    <a:bodyPr/>
                    <a:lstStyle/>
                    <a:p>
                      <a:pPr marL="0" marR="0" algn="ctr">
                        <a:lnSpc>
                          <a:spcPct val="115000"/>
                        </a:lnSpc>
                        <a:spcBef>
                          <a:spcPts val="0"/>
                        </a:spcBef>
                        <a:spcAft>
                          <a:spcPts val="1000"/>
                        </a:spcAft>
                      </a:pPr>
                      <a:r>
                        <a:rPr lang="en-US" sz="1600" dirty="0">
                          <a:effectLst/>
                        </a:rPr>
                        <a:t>FERPA</a:t>
                      </a:r>
                      <a:endParaRPr lang="en-US" sz="1400" dirty="0">
                        <a:effectLst/>
                        <a:latin typeface="Calibri"/>
                        <a:ea typeface="SimSun"/>
                        <a:cs typeface="Mangal"/>
                      </a:endParaRPr>
                    </a:p>
                  </a:txBody>
                  <a:tcPr marL="68580" marR="68580" marT="0" marB="0"/>
                </a:tc>
                <a:tc>
                  <a:txBody>
                    <a:bodyPr/>
                    <a:lstStyle/>
                    <a:p>
                      <a:pPr marL="0" marR="0" algn="ctr">
                        <a:lnSpc>
                          <a:spcPct val="115000"/>
                        </a:lnSpc>
                        <a:spcBef>
                          <a:spcPts val="0"/>
                        </a:spcBef>
                        <a:spcAft>
                          <a:spcPts val="1000"/>
                        </a:spcAft>
                      </a:pPr>
                      <a:r>
                        <a:rPr lang="en-US" sz="1600" dirty="0">
                          <a:effectLst/>
                        </a:rPr>
                        <a:t>IDEA Part C</a:t>
                      </a:r>
                      <a:endParaRPr lang="en-US" sz="1400" dirty="0">
                        <a:effectLst/>
                        <a:latin typeface="Calibri"/>
                        <a:ea typeface="SimSun"/>
                        <a:cs typeface="Mangal"/>
                      </a:endParaRPr>
                    </a:p>
                  </a:txBody>
                  <a:tcPr marL="68580" marR="68580" marT="0" marB="0"/>
                </a:tc>
                <a:extLst>
                  <a:ext uri="{0D108BD9-81ED-4DB2-BD59-A6C34878D82A}">
                    <a16:rowId xmlns="" xmlns:a16="http://schemas.microsoft.com/office/drawing/2014/main" val="10001"/>
                  </a:ext>
                </a:extLst>
              </a:tr>
              <a:tr h="350520">
                <a:tc>
                  <a:txBody>
                    <a:bodyPr/>
                    <a:lstStyle/>
                    <a:p>
                      <a:pPr marL="0" marR="0">
                        <a:lnSpc>
                          <a:spcPct val="115000"/>
                        </a:lnSpc>
                        <a:spcBef>
                          <a:spcPts val="0"/>
                        </a:spcBef>
                        <a:spcAft>
                          <a:spcPts val="1000"/>
                        </a:spcAft>
                      </a:pPr>
                      <a:r>
                        <a:rPr lang="en-US" sz="2000" dirty="0">
                          <a:effectLst/>
                        </a:rPr>
                        <a:t>Education Record</a:t>
                      </a:r>
                      <a:endParaRPr lang="en-US" sz="2000" dirty="0">
                        <a:effectLst/>
                        <a:latin typeface="Calibri"/>
                        <a:ea typeface="SimSun"/>
                        <a:cs typeface="Mangal"/>
                      </a:endParaRPr>
                    </a:p>
                  </a:txBody>
                  <a:tcPr marL="68580" marR="68580" marT="0" marB="0"/>
                </a:tc>
                <a:tc>
                  <a:txBody>
                    <a:bodyPr/>
                    <a:lstStyle/>
                    <a:p>
                      <a:pPr marL="0" marR="0">
                        <a:lnSpc>
                          <a:spcPct val="115000"/>
                        </a:lnSpc>
                        <a:spcBef>
                          <a:spcPts val="0"/>
                        </a:spcBef>
                        <a:spcAft>
                          <a:spcPts val="1000"/>
                        </a:spcAft>
                      </a:pPr>
                      <a:r>
                        <a:rPr lang="en-US" sz="2000" dirty="0">
                          <a:effectLst/>
                        </a:rPr>
                        <a:t>Early intervention record</a:t>
                      </a:r>
                      <a:endParaRPr lang="en-US" sz="2000" dirty="0">
                        <a:effectLst/>
                        <a:latin typeface="Calibri"/>
                        <a:ea typeface="SimSun"/>
                        <a:cs typeface="Mangal"/>
                      </a:endParaRPr>
                    </a:p>
                  </a:txBody>
                  <a:tcPr marL="68580" marR="68580" marT="0" marB="0"/>
                </a:tc>
                <a:extLst>
                  <a:ext uri="{0D108BD9-81ED-4DB2-BD59-A6C34878D82A}">
                    <a16:rowId xmlns="" xmlns:a16="http://schemas.microsoft.com/office/drawing/2014/main" val="10002"/>
                  </a:ext>
                </a:extLst>
              </a:tr>
              <a:tr h="350520">
                <a:tc>
                  <a:txBody>
                    <a:bodyPr/>
                    <a:lstStyle/>
                    <a:p>
                      <a:pPr marL="0" marR="0">
                        <a:lnSpc>
                          <a:spcPct val="115000"/>
                        </a:lnSpc>
                        <a:spcBef>
                          <a:spcPts val="0"/>
                        </a:spcBef>
                        <a:spcAft>
                          <a:spcPts val="1000"/>
                        </a:spcAft>
                      </a:pPr>
                      <a:r>
                        <a:rPr lang="en-US" sz="2000" dirty="0">
                          <a:effectLst/>
                        </a:rPr>
                        <a:t>Education</a:t>
                      </a:r>
                      <a:endParaRPr lang="en-US" sz="2000" dirty="0">
                        <a:effectLst/>
                        <a:latin typeface="Calibri"/>
                        <a:ea typeface="SimSun"/>
                        <a:cs typeface="Mangal"/>
                      </a:endParaRPr>
                    </a:p>
                  </a:txBody>
                  <a:tcPr marL="68580" marR="68580" marT="0" marB="0"/>
                </a:tc>
                <a:tc>
                  <a:txBody>
                    <a:bodyPr/>
                    <a:lstStyle/>
                    <a:p>
                      <a:pPr marL="0" marR="0">
                        <a:lnSpc>
                          <a:spcPct val="115000"/>
                        </a:lnSpc>
                        <a:spcBef>
                          <a:spcPts val="0"/>
                        </a:spcBef>
                        <a:spcAft>
                          <a:spcPts val="1000"/>
                        </a:spcAft>
                      </a:pPr>
                      <a:r>
                        <a:rPr lang="en-US" sz="2000" dirty="0">
                          <a:effectLst/>
                        </a:rPr>
                        <a:t>Early intervention</a:t>
                      </a:r>
                      <a:endParaRPr lang="en-US" sz="2000" dirty="0">
                        <a:effectLst/>
                        <a:latin typeface="Calibri"/>
                        <a:ea typeface="SimSun"/>
                        <a:cs typeface="Mangal"/>
                      </a:endParaRPr>
                    </a:p>
                  </a:txBody>
                  <a:tcPr marL="68580" marR="68580" marT="0" marB="0"/>
                </a:tc>
                <a:extLst>
                  <a:ext uri="{0D108BD9-81ED-4DB2-BD59-A6C34878D82A}">
                    <a16:rowId xmlns="" xmlns:a16="http://schemas.microsoft.com/office/drawing/2014/main" val="10003"/>
                  </a:ext>
                </a:extLst>
              </a:tr>
              <a:tr h="701040">
                <a:tc>
                  <a:txBody>
                    <a:bodyPr/>
                    <a:lstStyle/>
                    <a:p>
                      <a:pPr marL="0" marR="0">
                        <a:lnSpc>
                          <a:spcPct val="115000"/>
                        </a:lnSpc>
                        <a:spcBef>
                          <a:spcPts val="0"/>
                        </a:spcBef>
                        <a:spcAft>
                          <a:spcPts val="1000"/>
                        </a:spcAft>
                      </a:pPr>
                      <a:r>
                        <a:rPr lang="en-US" sz="2000" dirty="0" smtClean="0">
                          <a:effectLst/>
                        </a:rPr>
                        <a:t>Educational agency or institution</a:t>
                      </a:r>
                      <a:endParaRPr lang="en-US" sz="2000" dirty="0">
                        <a:effectLst/>
                        <a:latin typeface="Calibri"/>
                        <a:ea typeface="SimSun"/>
                        <a:cs typeface="Mangal"/>
                      </a:endParaRPr>
                    </a:p>
                  </a:txBody>
                  <a:tcPr marL="68580" marR="68580" marT="0" marB="0"/>
                </a:tc>
                <a:tc>
                  <a:txBody>
                    <a:bodyPr/>
                    <a:lstStyle/>
                    <a:p>
                      <a:pPr marL="0" marR="0">
                        <a:lnSpc>
                          <a:spcPct val="115000"/>
                        </a:lnSpc>
                        <a:spcBef>
                          <a:spcPts val="0"/>
                        </a:spcBef>
                        <a:spcAft>
                          <a:spcPts val="1000"/>
                        </a:spcAft>
                      </a:pPr>
                      <a:r>
                        <a:rPr lang="en-US" sz="2000" dirty="0">
                          <a:effectLst/>
                        </a:rPr>
                        <a:t>Participating agency</a:t>
                      </a:r>
                      <a:endParaRPr lang="en-US" sz="2000" dirty="0">
                        <a:effectLst/>
                        <a:latin typeface="Calibri"/>
                        <a:ea typeface="SimSun"/>
                        <a:cs typeface="Mangal"/>
                      </a:endParaRPr>
                    </a:p>
                  </a:txBody>
                  <a:tcPr marL="68580" marR="68580" marT="0" marB="0"/>
                </a:tc>
                <a:extLst>
                  <a:ext uri="{0D108BD9-81ED-4DB2-BD59-A6C34878D82A}">
                    <a16:rowId xmlns="" xmlns:a16="http://schemas.microsoft.com/office/drawing/2014/main" val="10004"/>
                  </a:ext>
                </a:extLst>
              </a:tr>
              <a:tr h="1037946">
                <a:tc>
                  <a:txBody>
                    <a:bodyPr/>
                    <a:lstStyle/>
                    <a:p>
                      <a:pPr marL="0" marR="0">
                        <a:lnSpc>
                          <a:spcPct val="115000"/>
                        </a:lnSpc>
                        <a:spcBef>
                          <a:spcPts val="0"/>
                        </a:spcBef>
                        <a:spcAft>
                          <a:spcPts val="1000"/>
                        </a:spcAft>
                      </a:pPr>
                      <a:r>
                        <a:rPr lang="en-US" sz="2000" dirty="0">
                          <a:effectLst/>
                        </a:rPr>
                        <a:t>School official</a:t>
                      </a:r>
                      <a:endParaRPr lang="en-US" sz="2000" dirty="0">
                        <a:effectLst/>
                        <a:latin typeface="Calibri"/>
                        <a:ea typeface="SimSun"/>
                        <a:cs typeface="Mangal"/>
                      </a:endParaRPr>
                    </a:p>
                  </a:txBody>
                  <a:tcPr marL="68580" marR="68580" marT="0" marB="0"/>
                </a:tc>
                <a:tc>
                  <a:txBody>
                    <a:bodyPr/>
                    <a:lstStyle/>
                    <a:p>
                      <a:pPr marL="0" marR="0">
                        <a:lnSpc>
                          <a:spcPct val="115000"/>
                        </a:lnSpc>
                        <a:spcBef>
                          <a:spcPts val="0"/>
                        </a:spcBef>
                        <a:spcAft>
                          <a:spcPts val="1000"/>
                        </a:spcAft>
                      </a:pPr>
                      <a:r>
                        <a:rPr lang="en-US" sz="2000" dirty="0">
                          <a:effectLst/>
                        </a:rPr>
                        <a:t>Qualified early intervention service (EIS) personnel/Service coordinator</a:t>
                      </a:r>
                      <a:endParaRPr lang="en-US" sz="2000" dirty="0">
                        <a:effectLst/>
                        <a:latin typeface="Calibri"/>
                        <a:ea typeface="SimSun"/>
                        <a:cs typeface="Mangal"/>
                      </a:endParaRPr>
                    </a:p>
                  </a:txBody>
                  <a:tcPr marL="68580" marR="68580" marT="0" marB="0"/>
                </a:tc>
                <a:extLst>
                  <a:ext uri="{0D108BD9-81ED-4DB2-BD59-A6C34878D82A}">
                    <a16:rowId xmlns="" xmlns:a16="http://schemas.microsoft.com/office/drawing/2014/main" val="10005"/>
                  </a:ext>
                </a:extLst>
              </a:tr>
              <a:tr h="701040">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2000" dirty="0">
                          <a:effectLst/>
                        </a:rPr>
                        <a:t>State educational </a:t>
                      </a:r>
                      <a:r>
                        <a:rPr lang="en-US" sz="2000" dirty="0" smtClean="0">
                          <a:effectLst/>
                        </a:rPr>
                        <a:t>authority</a:t>
                      </a:r>
                      <a:endParaRPr lang="en-US" sz="2000" dirty="0">
                        <a:effectLst/>
                        <a:latin typeface="Calibri"/>
                        <a:ea typeface="SimSun"/>
                        <a:cs typeface="Mangal"/>
                      </a:endParaRPr>
                    </a:p>
                  </a:txBody>
                  <a:tcPr marL="68580" marR="68580" marT="0" marB="0"/>
                </a:tc>
                <a:tc>
                  <a:txBody>
                    <a:bodyPr/>
                    <a:lstStyle/>
                    <a:p>
                      <a:pPr marL="0" marR="0">
                        <a:lnSpc>
                          <a:spcPct val="115000"/>
                        </a:lnSpc>
                        <a:spcBef>
                          <a:spcPts val="0"/>
                        </a:spcBef>
                        <a:spcAft>
                          <a:spcPts val="1000"/>
                        </a:spcAft>
                      </a:pPr>
                      <a:r>
                        <a:rPr lang="en-US" sz="2000" dirty="0">
                          <a:effectLst/>
                        </a:rPr>
                        <a:t>Lead agency</a:t>
                      </a:r>
                      <a:endParaRPr lang="en-US" sz="2000" dirty="0">
                        <a:effectLst/>
                        <a:latin typeface="Calibri"/>
                        <a:ea typeface="SimSun"/>
                        <a:cs typeface="Mangal"/>
                      </a:endParaRPr>
                    </a:p>
                  </a:txBody>
                  <a:tcPr marL="68580" marR="68580" marT="0" marB="0"/>
                </a:tc>
                <a:extLst>
                  <a:ext uri="{0D108BD9-81ED-4DB2-BD59-A6C34878D82A}">
                    <a16:rowId xmlns="" xmlns:a16="http://schemas.microsoft.com/office/drawing/2014/main" val="10006"/>
                  </a:ext>
                </a:extLst>
              </a:tr>
              <a:tr h="350520">
                <a:tc>
                  <a:txBody>
                    <a:bodyPr/>
                    <a:lstStyle/>
                    <a:p>
                      <a:pPr marL="0" marR="0">
                        <a:lnSpc>
                          <a:spcPct val="115000"/>
                        </a:lnSpc>
                        <a:spcBef>
                          <a:spcPts val="0"/>
                        </a:spcBef>
                        <a:spcAft>
                          <a:spcPts val="1000"/>
                        </a:spcAft>
                      </a:pPr>
                      <a:r>
                        <a:rPr lang="en-US" sz="2000" dirty="0">
                          <a:effectLst/>
                        </a:rPr>
                        <a:t>Student</a:t>
                      </a:r>
                      <a:endParaRPr lang="en-US" sz="2000" dirty="0">
                        <a:effectLst/>
                        <a:latin typeface="Calibri"/>
                        <a:ea typeface="SimSun"/>
                        <a:cs typeface="Mangal"/>
                      </a:endParaRPr>
                    </a:p>
                  </a:txBody>
                  <a:tcPr marL="68580" marR="68580" marT="0" marB="0"/>
                </a:tc>
                <a:tc>
                  <a:txBody>
                    <a:bodyPr/>
                    <a:lstStyle/>
                    <a:p>
                      <a:pPr marL="0" marR="0">
                        <a:lnSpc>
                          <a:spcPct val="115000"/>
                        </a:lnSpc>
                        <a:spcBef>
                          <a:spcPts val="0"/>
                        </a:spcBef>
                        <a:spcAft>
                          <a:spcPts val="1000"/>
                        </a:spcAft>
                      </a:pPr>
                      <a:r>
                        <a:rPr lang="en-US" sz="2000" dirty="0" smtClean="0">
                          <a:effectLst/>
                          <a:latin typeface="Calibri"/>
                          <a:ea typeface="SimSun"/>
                          <a:cs typeface="Mangal"/>
                        </a:rPr>
                        <a:t>Child</a:t>
                      </a:r>
                      <a:r>
                        <a:rPr lang="en-US" sz="2000" baseline="0" dirty="0" smtClean="0">
                          <a:effectLst/>
                          <a:latin typeface="Calibri"/>
                          <a:ea typeface="SimSun"/>
                          <a:cs typeface="Mangal"/>
                        </a:rPr>
                        <a:t> under IDEA Part C</a:t>
                      </a:r>
                      <a:endParaRPr lang="en-US" sz="2000" dirty="0">
                        <a:effectLst/>
                        <a:latin typeface="Calibri"/>
                        <a:ea typeface="SimSun"/>
                        <a:cs typeface="Mangal"/>
                      </a:endParaRPr>
                    </a:p>
                  </a:txBody>
                  <a:tcPr marL="68580" marR="68580" marT="0" marB="0"/>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9089229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189" y="0"/>
            <a:ext cx="7760473" cy="1146174"/>
          </a:xfrm>
        </p:spPr>
        <p:txBody>
          <a:bodyPr>
            <a:normAutofit/>
          </a:bodyPr>
          <a:lstStyle/>
          <a:p>
            <a:pPr algn="ctr"/>
            <a:r>
              <a:rPr lang="en-US" dirty="0" smtClean="0">
                <a:effectLst/>
              </a:rPr>
              <a:t>Privacy Scenario</a:t>
            </a:r>
            <a:endParaRPr lang="en-US" dirty="0">
              <a:effectLst/>
            </a:endParaRPr>
          </a:p>
        </p:txBody>
      </p:sp>
      <p:sp>
        <p:nvSpPr>
          <p:cNvPr id="3" name="Content Placeholder 2"/>
          <p:cNvSpPr>
            <a:spLocks noGrp="1"/>
          </p:cNvSpPr>
          <p:nvPr>
            <p:ph idx="1"/>
          </p:nvPr>
        </p:nvSpPr>
        <p:spPr>
          <a:xfrm>
            <a:off x="647700" y="1340749"/>
            <a:ext cx="7262814" cy="4750766"/>
          </a:xfrm>
        </p:spPr>
        <p:txBody>
          <a:bodyPr/>
          <a:lstStyle/>
          <a:p>
            <a:pPr marL="228600" lvl="0" indent="-228600">
              <a:spcAft>
                <a:spcPts val="1200"/>
              </a:spcAft>
              <a:buFont typeface="Arial" panose="020B0604020202020204" pitchFamily="34" charset="0"/>
              <a:buChar char="•"/>
            </a:pPr>
            <a:r>
              <a:rPr lang="en-US" sz="2000" b="1" dirty="0" smtClean="0"/>
              <a:t>A community-based </a:t>
            </a:r>
            <a:r>
              <a:rPr lang="en-US" sz="2000" b="1" dirty="0"/>
              <a:t>organization that has programs for </a:t>
            </a:r>
            <a:r>
              <a:rPr lang="en-US" sz="2000" b="1" dirty="0" smtClean="0"/>
              <a:t>children with special </a:t>
            </a:r>
            <a:r>
              <a:rPr lang="en-US" sz="2000" b="1" dirty="0"/>
              <a:t>needs </a:t>
            </a:r>
            <a:r>
              <a:rPr lang="en-US" sz="2000" b="1" dirty="0" smtClean="0"/>
              <a:t>approaches you regarding their programs and asks for the name, address, and telephone number of parents with students in your school who </a:t>
            </a:r>
            <a:r>
              <a:rPr lang="en-US" sz="2000" b="1" dirty="0"/>
              <a:t>have </a:t>
            </a:r>
            <a:r>
              <a:rPr lang="en-US" sz="2000" b="1" dirty="0" smtClean="0"/>
              <a:t>a disability in order to contact parents regarding their programs.  </a:t>
            </a:r>
          </a:p>
          <a:p>
            <a:pPr marL="228600" lvl="0" indent="-228600">
              <a:spcAft>
                <a:spcPts val="1200"/>
              </a:spcAft>
              <a:buFont typeface="Arial" panose="020B0604020202020204" pitchFamily="34" charset="0"/>
              <a:buChar char="•"/>
            </a:pPr>
            <a:r>
              <a:rPr lang="en-US" sz="2000" b="1" dirty="0" smtClean="0"/>
              <a:t>You like the programs offered by the organization and believe the programs may be of benefit to the students with disabilities in your school and their parents.  Can you share the data with the organization?</a:t>
            </a:r>
          </a:p>
        </p:txBody>
      </p:sp>
    </p:spTree>
    <p:extLst>
      <p:ext uri="{BB962C8B-B14F-4D97-AF65-F5344CB8AC3E}">
        <p14:creationId xmlns:p14="http://schemas.microsoft.com/office/powerpoint/2010/main" val="2260919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19673"/>
          </a:xfrm>
        </p:spPr>
        <p:txBody>
          <a:bodyPr/>
          <a:lstStyle/>
          <a:p>
            <a:pPr algn="ctr"/>
            <a:r>
              <a:rPr lang="en-US" dirty="0">
                <a:effectLst/>
              </a:rPr>
              <a:t>Directory Information Exception</a:t>
            </a:r>
            <a:endParaRPr lang="en-US" dirty="0"/>
          </a:p>
        </p:txBody>
      </p:sp>
      <p:sp>
        <p:nvSpPr>
          <p:cNvPr id="3" name="Content Placeholder 2"/>
          <p:cNvSpPr>
            <a:spLocks noGrp="1"/>
          </p:cNvSpPr>
          <p:nvPr>
            <p:ph idx="1"/>
          </p:nvPr>
        </p:nvSpPr>
        <p:spPr>
          <a:xfrm>
            <a:off x="457200" y="1600200"/>
            <a:ext cx="8229600" cy="3276599"/>
          </a:xfrm>
        </p:spPr>
        <p:txBody>
          <a:bodyPr/>
          <a:lstStyle/>
          <a:p>
            <a:pPr marL="0" lvl="1" indent="0">
              <a:buNone/>
            </a:pPr>
            <a:r>
              <a:rPr lang="en-US" altLang="en-US" b="1" dirty="0">
                <a:latin typeface="+mn-lt"/>
              </a:rPr>
              <a:t>Information in a student’s education records that would not generally be considered harmful or an invasion of privacy if disclosed</a:t>
            </a:r>
          </a:p>
          <a:p>
            <a:endParaRPr lang="en-US" dirty="0"/>
          </a:p>
        </p:txBody>
      </p:sp>
      <p:pic>
        <p:nvPicPr>
          <p:cNvPr id="125954" name="Picture 2"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1312" y="2897189"/>
            <a:ext cx="3087800" cy="2833914"/>
          </a:xfrm>
          <a:prstGeom prst="rect">
            <a:avLst/>
          </a:prstGeom>
          <a:noFill/>
          <a:extLst>
            <a:ext uri="{909E8E84-426E-40DD-AFC4-6F175D3DCCD1}">
              <a14:hiddenFill xmlns:a14="http://schemas.microsoft.com/office/drawing/2010/main">
                <a:solidFill>
                  <a:srgbClr val="FFFFFF"/>
                </a:solidFill>
              </a14:hiddenFill>
            </a:ext>
          </a:extLst>
        </p:spPr>
      </p:pic>
      <p:pic>
        <p:nvPicPr>
          <p:cNvPr id="125956" name="Picture 4" descr="&quot; &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74" y="3505200"/>
            <a:ext cx="283845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76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333" y="299185"/>
            <a:ext cx="8229600" cy="718788"/>
          </a:xfrm>
        </p:spPr>
        <p:txBody>
          <a:bodyPr>
            <a:normAutofit/>
          </a:bodyPr>
          <a:lstStyle/>
          <a:p>
            <a:pPr algn="ctr" eaLnBrk="1" hangingPunct="1">
              <a:defRPr/>
            </a:pPr>
            <a:r>
              <a:rPr lang="en-US" dirty="0" smtClean="0">
                <a:effectLst/>
              </a:rPr>
              <a:t>Directory Information Exception</a:t>
            </a:r>
            <a:endParaRPr lang="en-US" dirty="0">
              <a:effectLst/>
            </a:endParaRPr>
          </a:p>
        </p:txBody>
      </p:sp>
      <p:sp>
        <p:nvSpPr>
          <p:cNvPr id="45059" name="Content Placeholder 2"/>
          <p:cNvSpPr>
            <a:spLocks noGrp="1"/>
          </p:cNvSpPr>
          <p:nvPr>
            <p:ph idx="1"/>
          </p:nvPr>
        </p:nvSpPr>
        <p:spPr>
          <a:xfrm>
            <a:off x="421404" y="1206640"/>
            <a:ext cx="7735801" cy="4746485"/>
          </a:xfrm>
        </p:spPr>
        <p:txBody>
          <a:bodyPr>
            <a:normAutofit lnSpcReduction="10000"/>
          </a:bodyPr>
          <a:lstStyle/>
          <a:p>
            <a:pPr lvl="1">
              <a:buFont typeface="Arial" panose="020B0604020202020204" pitchFamily="34" charset="0"/>
              <a:buChar char="•"/>
            </a:pPr>
            <a:r>
              <a:rPr lang="en-US" altLang="en-US" sz="2200" b="1" dirty="0" smtClean="0"/>
              <a:t>May include:</a:t>
            </a:r>
          </a:p>
          <a:p>
            <a:pPr lvl="2">
              <a:buFont typeface="Wingdings" panose="05000000000000000000" pitchFamily="2" charset="2"/>
              <a:buChar char="ü"/>
            </a:pPr>
            <a:r>
              <a:rPr lang="en-US" altLang="en-US" sz="2200" b="1" dirty="0" smtClean="0"/>
              <a:t>name, address, phone number, and e-mail address</a:t>
            </a:r>
          </a:p>
          <a:p>
            <a:pPr lvl="2">
              <a:buFont typeface="Wingdings" panose="05000000000000000000" pitchFamily="2" charset="2"/>
              <a:buChar char="ü"/>
            </a:pPr>
            <a:r>
              <a:rPr lang="en-US" altLang="en-US" sz="2200" b="1" dirty="0" smtClean="0"/>
              <a:t>photograph </a:t>
            </a:r>
          </a:p>
          <a:p>
            <a:pPr lvl="2">
              <a:buFont typeface="Wingdings" panose="05000000000000000000" pitchFamily="2" charset="2"/>
              <a:buChar char="ü"/>
            </a:pPr>
            <a:r>
              <a:rPr lang="en-US" altLang="en-US" sz="2200" b="1" dirty="0" smtClean="0"/>
              <a:t>date and place of birth </a:t>
            </a:r>
          </a:p>
          <a:p>
            <a:pPr lvl="2">
              <a:buFont typeface="Wingdings" panose="05000000000000000000" pitchFamily="2" charset="2"/>
              <a:buChar char="ü"/>
            </a:pPr>
            <a:r>
              <a:rPr lang="en-US" altLang="en-US" sz="2200" b="1" dirty="0"/>
              <a:t>m</a:t>
            </a:r>
            <a:r>
              <a:rPr lang="en-US" altLang="en-US" sz="2200" b="1" dirty="0" smtClean="0"/>
              <a:t>ost recent school attended; grade level and major field of study</a:t>
            </a:r>
          </a:p>
          <a:p>
            <a:pPr lvl="2">
              <a:buFont typeface="Wingdings" panose="05000000000000000000" pitchFamily="2" charset="2"/>
              <a:buChar char="ü"/>
            </a:pPr>
            <a:r>
              <a:rPr lang="en-US" altLang="en-US" sz="2200" b="1" dirty="0" smtClean="0"/>
              <a:t>dates of attendance (e.g., year or semester)</a:t>
            </a:r>
          </a:p>
          <a:p>
            <a:pPr lvl="2">
              <a:buFont typeface="Wingdings" panose="05000000000000000000" pitchFamily="2" charset="2"/>
              <a:buChar char="ü"/>
            </a:pPr>
            <a:r>
              <a:rPr lang="en-US" altLang="en-US" sz="2200" b="1" dirty="0" smtClean="0"/>
              <a:t>participation in officially recognized sports and activities; height and weight of athletes,</a:t>
            </a:r>
          </a:p>
          <a:p>
            <a:pPr lvl="2">
              <a:buFont typeface="Wingdings" panose="05000000000000000000" pitchFamily="2" charset="2"/>
              <a:buChar char="ü"/>
            </a:pPr>
            <a:r>
              <a:rPr lang="en-US" altLang="en-US" sz="2200" b="1" dirty="0" smtClean="0"/>
              <a:t>degrees, honors, and awards received, and </a:t>
            </a:r>
          </a:p>
          <a:p>
            <a:pPr lvl="1">
              <a:buFont typeface="Arial" panose="020B0604020202020204" pitchFamily="34" charset="0"/>
              <a:buChar char="•"/>
            </a:pPr>
            <a:r>
              <a:rPr lang="en-US" altLang="en-US" sz="2200" b="1" dirty="0" smtClean="0"/>
              <a:t>Can never include social security number</a:t>
            </a:r>
          </a:p>
          <a:p>
            <a:pPr lvl="1">
              <a:buFont typeface="Arial" panose="020B0604020202020204" pitchFamily="34" charset="0"/>
              <a:buChar char="•"/>
            </a:pPr>
            <a:r>
              <a:rPr lang="en-US" altLang="en-US" sz="2200" b="1" dirty="0" smtClean="0"/>
              <a:t>Can’t disclose non-directory information with directory information</a:t>
            </a:r>
          </a:p>
          <a:p>
            <a:pPr lvl="1">
              <a:buFont typeface="Wingdings" panose="05000000000000000000" pitchFamily="2" charset="2"/>
              <a:buChar char="ü"/>
            </a:pPr>
            <a:endParaRPr lang="en-US" altLang="en-US" sz="2400" b="1" dirty="0" smtClean="0"/>
          </a:p>
          <a:p>
            <a:pPr lvl="1" eaLnBrk="1" hangingPunct="1">
              <a:buFont typeface="Wingdings" panose="05000000000000000000" pitchFamily="2" charset="2"/>
              <a:buChar char="ü"/>
            </a:pPr>
            <a:endParaRPr lang="en-US" altLang="en-US" sz="2400" dirty="0" smtClean="0"/>
          </a:p>
        </p:txBody>
      </p:sp>
    </p:spTree>
    <p:extLst>
      <p:ext uri="{BB962C8B-B14F-4D97-AF65-F5344CB8AC3E}">
        <p14:creationId xmlns:p14="http://schemas.microsoft.com/office/powerpoint/2010/main" val="1506514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791" y="409575"/>
            <a:ext cx="7972709" cy="572022"/>
          </a:xfrm>
        </p:spPr>
        <p:txBody>
          <a:bodyPr>
            <a:noAutofit/>
          </a:bodyPr>
          <a:lstStyle/>
          <a:p>
            <a:pPr algn="ctr" eaLnBrk="1" hangingPunct="1">
              <a:defRPr/>
            </a:pPr>
            <a:r>
              <a:rPr lang="en-US" dirty="0" smtClean="0">
                <a:effectLst/>
              </a:rPr>
              <a:t>Directory Information</a:t>
            </a:r>
            <a:endParaRPr lang="en-US" dirty="0">
              <a:effectLst/>
            </a:endParaRPr>
          </a:p>
        </p:txBody>
      </p:sp>
      <p:sp>
        <p:nvSpPr>
          <p:cNvPr id="46083" name="Content Placeholder 2"/>
          <p:cNvSpPr>
            <a:spLocks noGrp="1"/>
          </p:cNvSpPr>
          <p:nvPr>
            <p:ph idx="1"/>
          </p:nvPr>
        </p:nvSpPr>
        <p:spPr>
          <a:xfrm>
            <a:off x="618841" y="1113970"/>
            <a:ext cx="7434548" cy="4750766"/>
          </a:xfrm>
        </p:spPr>
        <p:txBody>
          <a:bodyPr/>
          <a:lstStyle/>
          <a:p>
            <a:pPr marL="228600" lvl="1" indent="-228600" eaLnBrk="1" hangingPunct="1">
              <a:buFont typeface="Arial" panose="020B0604020202020204" pitchFamily="34" charset="0"/>
              <a:buChar char="•"/>
            </a:pPr>
            <a:r>
              <a:rPr lang="en-US" altLang="en-US" sz="2200" b="1" dirty="0" smtClean="0"/>
              <a:t>Public notice must be given to parents of students in attendance and eligible students in attendance. </a:t>
            </a:r>
          </a:p>
          <a:p>
            <a:pPr marL="228600" lvl="1" indent="-228600" eaLnBrk="1" hangingPunct="1">
              <a:buFont typeface="Arial" panose="020B0604020202020204" pitchFamily="34" charset="0"/>
              <a:buChar char="•"/>
            </a:pPr>
            <a:r>
              <a:rPr lang="en-US" altLang="en-US" sz="2200" b="1" dirty="0" smtClean="0"/>
              <a:t>Parents may choose to “opt-out” of the disclosure of directory information on their child.</a:t>
            </a:r>
          </a:p>
          <a:p>
            <a:pPr marL="228600" lvl="1" indent="-228600" eaLnBrk="1" hangingPunct="1">
              <a:buFont typeface="Arial" panose="020B0604020202020204" pitchFamily="34" charset="0"/>
              <a:buChar char="•"/>
            </a:pPr>
            <a:r>
              <a:rPr lang="en-US" altLang="en-US" sz="2200" b="1" dirty="0" smtClean="0"/>
              <a:t>School may adopt a limited directory information policy that allows for the disclosure of directory information to specific parties, for specific purposes, or for both.  </a:t>
            </a:r>
          </a:p>
          <a:p>
            <a:pPr eaLnBrk="1" hangingPunct="1"/>
            <a:endParaRPr lang="en-US" altLang="en-US" b="1" dirty="0" smtClean="0"/>
          </a:p>
        </p:txBody>
      </p:sp>
      <p:pic>
        <p:nvPicPr>
          <p:cNvPr id="131074"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0389" y="3790949"/>
            <a:ext cx="2073786" cy="2073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055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0"/>
            <a:ext cx="8229600" cy="1119673"/>
          </a:xfrm>
        </p:spPr>
        <p:txBody>
          <a:bodyPr>
            <a:normAutofit/>
          </a:bodyPr>
          <a:lstStyle/>
          <a:p>
            <a:pPr algn="ctr">
              <a:defRPr/>
            </a:pPr>
            <a:r>
              <a:rPr lang="en-US" dirty="0"/>
              <a:t>Pop Quiz</a:t>
            </a:r>
          </a:p>
        </p:txBody>
      </p:sp>
      <p:sp>
        <p:nvSpPr>
          <p:cNvPr id="3" name="Content Placeholder 2"/>
          <p:cNvSpPr>
            <a:spLocks noGrp="1"/>
          </p:cNvSpPr>
          <p:nvPr>
            <p:ph idx="1"/>
          </p:nvPr>
        </p:nvSpPr>
        <p:spPr>
          <a:xfrm>
            <a:off x="466725" y="1442212"/>
            <a:ext cx="8229600" cy="4588701"/>
          </a:xfrm>
        </p:spPr>
        <p:txBody>
          <a:bodyPr/>
          <a:lstStyle/>
          <a:p>
            <a:pPr marL="0" indent="0">
              <a:buNone/>
            </a:pPr>
            <a:r>
              <a:rPr lang="en-US" sz="2800" dirty="0" smtClean="0"/>
              <a:t>Mr. Gray is a parent volunteer in your Kindergarten class.  Mr. Gray’s assignment is to work with a small group of children on literacy. You provide him with reading assessments for the children that he is working with.</a:t>
            </a:r>
          </a:p>
          <a:p>
            <a:pPr marL="0" indent="0">
              <a:spcBef>
                <a:spcPts val="0"/>
              </a:spcBef>
              <a:spcAft>
                <a:spcPts val="0"/>
              </a:spcAft>
              <a:buNone/>
            </a:pPr>
            <a:endParaRPr lang="en-US" sz="2800" dirty="0" smtClean="0"/>
          </a:p>
          <a:p>
            <a:pPr marL="0" indent="0">
              <a:spcAft>
                <a:spcPts val="0"/>
              </a:spcAft>
              <a:buNone/>
            </a:pPr>
            <a:r>
              <a:rPr lang="en-US" sz="2800" dirty="0" smtClean="0"/>
              <a:t>Is it permissible for you to share this information with Mr. Gray without the consent or knowledge of the parents of the children?</a:t>
            </a:r>
          </a:p>
          <a:p>
            <a:pPr marL="457200" indent="-457200">
              <a:buFont typeface="+mj-lt"/>
              <a:buAutoNum type="alphaUcPeriod"/>
            </a:pPr>
            <a:endParaRPr lang="en-US" sz="2000" dirty="0" smtClean="0"/>
          </a:p>
          <a:p>
            <a:pPr marL="457200" indent="-457200">
              <a:buFont typeface="+mj-lt"/>
              <a:buAutoNum type="alphaUcPeriod"/>
            </a:pPr>
            <a:endParaRPr lang="en-US" sz="2000" dirty="0"/>
          </a:p>
          <a:p>
            <a:endParaRPr lang="en-US" dirty="0"/>
          </a:p>
        </p:txBody>
      </p:sp>
    </p:spTree>
    <p:extLst>
      <p:ext uri="{BB962C8B-B14F-4D97-AF65-F5344CB8AC3E}">
        <p14:creationId xmlns:p14="http://schemas.microsoft.com/office/powerpoint/2010/main" val="9892834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7047" y="266319"/>
            <a:ext cx="7315200" cy="1143000"/>
          </a:xfrm>
        </p:spPr>
        <p:txBody>
          <a:bodyPr>
            <a:normAutofit/>
          </a:bodyPr>
          <a:lstStyle/>
          <a:p>
            <a:pPr algn="ctr"/>
            <a:r>
              <a:rPr lang="en-US" dirty="0"/>
              <a:t>Family Educational Rights and Privacy Act (FERPA</a:t>
            </a:r>
            <a:r>
              <a:rPr lang="en-US" dirty="0" smtClean="0"/>
              <a:t>)</a:t>
            </a:r>
            <a:endParaRPr lang="ru-RU" dirty="0"/>
          </a:p>
        </p:txBody>
      </p:sp>
      <p:sp>
        <p:nvSpPr>
          <p:cNvPr id="2" name="Content Placeholder 1"/>
          <p:cNvSpPr>
            <a:spLocks noGrp="1"/>
          </p:cNvSpPr>
          <p:nvPr>
            <p:ph idx="1"/>
          </p:nvPr>
        </p:nvSpPr>
        <p:spPr>
          <a:xfrm>
            <a:off x="533400" y="1591056"/>
            <a:ext cx="5029200" cy="4750766"/>
          </a:xfrm>
        </p:spPr>
        <p:txBody>
          <a:bodyPr>
            <a:normAutofit/>
          </a:bodyPr>
          <a:lstStyle/>
          <a:p>
            <a:pPr>
              <a:lnSpc>
                <a:spcPct val="100000"/>
              </a:lnSpc>
              <a:spcBef>
                <a:spcPts val="0"/>
              </a:spcBef>
              <a:spcAft>
                <a:spcPts val="0"/>
              </a:spcAft>
              <a:buFont typeface="Arial" pitchFamily="34" charset="0"/>
              <a:buChar char="•"/>
            </a:pPr>
            <a:r>
              <a:rPr lang="en-US" dirty="0" smtClean="0">
                <a:cs typeface="Arial" panose="020B0604020202020204" pitchFamily="34" charset="0"/>
              </a:rPr>
              <a:t>FERPA provides parents the right to </a:t>
            </a:r>
          </a:p>
          <a:p>
            <a:pPr lvl="1">
              <a:spcBef>
                <a:spcPts val="0"/>
              </a:spcBef>
            </a:pPr>
            <a:r>
              <a:rPr lang="en-US" sz="2400" dirty="0" smtClean="0">
                <a:cs typeface="Arial" panose="020B0604020202020204" pitchFamily="34" charset="0"/>
              </a:rPr>
              <a:t>inspect </a:t>
            </a:r>
            <a:r>
              <a:rPr lang="en-US" sz="2400" dirty="0">
                <a:cs typeface="Arial" panose="020B0604020202020204" pitchFamily="34" charset="0"/>
              </a:rPr>
              <a:t>and review education </a:t>
            </a:r>
            <a:r>
              <a:rPr lang="en-US" sz="2400" dirty="0" smtClean="0">
                <a:cs typeface="Arial" panose="020B0604020202020204" pitchFamily="34" charset="0"/>
              </a:rPr>
              <a:t>records;</a:t>
            </a:r>
            <a:endParaRPr lang="en-US" sz="2400" dirty="0">
              <a:cs typeface="Arial" panose="020B0604020202020204" pitchFamily="34" charset="0"/>
            </a:endParaRPr>
          </a:p>
          <a:p>
            <a:pPr lvl="1">
              <a:spcBef>
                <a:spcPts val="0"/>
              </a:spcBef>
            </a:pPr>
            <a:r>
              <a:rPr lang="en-US" sz="2400" dirty="0" smtClean="0">
                <a:cs typeface="Arial" panose="020B0604020202020204" pitchFamily="34" charset="0"/>
              </a:rPr>
              <a:t>seek </a:t>
            </a:r>
            <a:r>
              <a:rPr lang="en-US" sz="2400" dirty="0">
                <a:cs typeface="Arial" panose="020B0604020202020204" pitchFamily="34" charset="0"/>
              </a:rPr>
              <a:t>to amend education records; and</a:t>
            </a:r>
          </a:p>
          <a:p>
            <a:pPr lvl="1">
              <a:spcBef>
                <a:spcPts val="0"/>
              </a:spcBef>
            </a:pPr>
            <a:r>
              <a:rPr lang="en-US" sz="2400" dirty="0" smtClean="0">
                <a:cs typeface="Arial" panose="020B0604020202020204" pitchFamily="34" charset="0"/>
              </a:rPr>
              <a:t>consent </a:t>
            </a:r>
            <a:r>
              <a:rPr lang="en-US" sz="2400" dirty="0">
                <a:cs typeface="Arial" panose="020B0604020202020204" pitchFamily="34" charset="0"/>
              </a:rPr>
              <a:t>to the disclosure of personally identifiable </a:t>
            </a:r>
            <a:r>
              <a:rPr lang="en-US" sz="2400" dirty="0" smtClean="0">
                <a:cs typeface="Arial" panose="020B0604020202020204" pitchFamily="34" charset="0"/>
              </a:rPr>
              <a:t>information </a:t>
            </a:r>
            <a:r>
              <a:rPr lang="en-US" sz="2400" dirty="0">
                <a:cs typeface="Arial" panose="020B0604020202020204" pitchFamily="34" charset="0"/>
              </a:rPr>
              <a:t>from education records, except as provided by </a:t>
            </a:r>
            <a:r>
              <a:rPr lang="en-US" sz="2400" dirty="0" smtClean="0">
                <a:cs typeface="Arial" panose="020B0604020202020204" pitchFamily="34" charset="0"/>
              </a:rPr>
              <a:t>law.</a:t>
            </a:r>
            <a:endParaRPr lang="en-US" dirty="0"/>
          </a:p>
        </p:txBody>
      </p:sp>
      <p:pic>
        <p:nvPicPr>
          <p:cNvPr id="7" name="Picture 2"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788226"/>
            <a:ext cx="2606634" cy="34955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011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804" y="351631"/>
            <a:ext cx="8049122" cy="788553"/>
          </a:xfrm>
        </p:spPr>
        <p:txBody>
          <a:bodyPr>
            <a:normAutofit/>
          </a:bodyPr>
          <a:lstStyle/>
          <a:p>
            <a:pPr algn="ctr" eaLnBrk="1" hangingPunct="1">
              <a:defRPr/>
            </a:pPr>
            <a:r>
              <a:rPr lang="en-US" dirty="0" smtClean="0"/>
              <a:t>School Official Exception</a:t>
            </a:r>
            <a:endParaRPr lang="en-US" dirty="0"/>
          </a:p>
        </p:txBody>
      </p:sp>
      <p:sp>
        <p:nvSpPr>
          <p:cNvPr id="38915" name="Content Placeholder 2"/>
          <p:cNvSpPr>
            <a:spLocks noGrp="1"/>
          </p:cNvSpPr>
          <p:nvPr>
            <p:ph idx="1"/>
          </p:nvPr>
        </p:nvSpPr>
        <p:spPr/>
        <p:txBody>
          <a:bodyPr/>
          <a:lstStyle/>
          <a:p>
            <a:pPr marL="228600" lvl="1" indent="-228600">
              <a:spcAft>
                <a:spcPts val="1200"/>
              </a:spcAft>
              <a:buFont typeface="Arial" panose="020B0604020202020204" pitchFamily="34" charset="0"/>
              <a:buChar char="•"/>
            </a:pPr>
            <a:r>
              <a:rPr lang="en-US" altLang="en-US" sz="2400" b="1" dirty="0" smtClean="0"/>
              <a:t>Schools may disclose PII from education records without consent if the disclosure is to other school officials, including teachers, within the school whom the school has determined to have  legitimate educational interest.</a:t>
            </a:r>
          </a:p>
          <a:p>
            <a:pPr marL="228600" lvl="1" indent="-228600">
              <a:buFont typeface="Arial" panose="020B0604020202020204" pitchFamily="34" charset="0"/>
              <a:buChar char="•"/>
            </a:pPr>
            <a:r>
              <a:rPr lang="en-US" altLang="en-US" sz="2400" b="1" dirty="0" smtClean="0"/>
              <a:t>Annual notification of FERPA rights must include criteria for determining who constitutes a school official and what constitutes a legitimate educational interest.</a:t>
            </a:r>
          </a:p>
          <a:p>
            <a:pPr lvl="1" eaLnBrk="1" hangingPunct="1"/>
            <a:endParaRPr lang="en-US" altLang="en-US" b="1" dirty="0" smtClean="0"/>
          </a:p>
          <a:p>
            <a:pPr lvl="2" eaLnBrk="1" hangingPunct="1"/>
            <a:endParaRPr lang="en-US" altLang="en-US" dirty="0" smtClean="0"/>
          </a:p>
        </p:txBody>
      </p:sp>
    </p:spTree>
    <p:extLst>
      <p:ext uri="{BB962C8B-B14F-4D97-AF65-F5344CB8AC3E}">
        <p14:creationId xmlns:p14="http://schemas.microsoft.com/office/powerpoint/2010/main" val="3957297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568" y="250109"/>
            <a:ext cx="7884157" cy="931863"/>
          </a:xfrm>
        </p:spPr>
        <p:txBody>
          <a:bodyPr>
            <a:normAutofit/>
          </a:bodyPr>
          <a:lstStyle/>
          <a:p>
            <a:pPr algn="ctr" eaLnBrk="1" hangingPunct="1">
              <a:defRPr/>
            </a:pPr>
            <a:r>
              <a:rPr lang="en-US" dirty="0" smtClean="0">
                <a:effectLst/>
              </a:rPr>
              <a:t>School Official Exception (cont.)</a:t>
            </a:r>
            <a:endParaRPr lang="en-US" dirty="0">
              <a:effectLst/>
            </a:endParaRPr>
          </a:p>
        </p:txBody>
      </p:sp>
      <p:sp>
        <p:nvSpPr>
          <p:cNvPr id="39939" name="Content Placeholder 2"/>
          <p:cNvSpPr>
            <a:spLocks noGrp="1"/>
          </p:cNvSpPr>
          <p:nvPr>
            <p:ph idx="1"/>
          </p:nvPr>
        </p:nvSpPr>
        <p:spPr/>
        <p:txBody>
          <a:bodyPr/>
          <a:lstStyle/>
          <a:p>
            <a:pPr eaLnBrk="1" hangingPunct="1">
              <a:buFont typeface="Arial" panose="020B0604020202020204" pitchFamily="34" charset="0"/>
              <a:buChar char="•"/>
            </a:pPr>
            <a:r>
              <a:rPr lang="en-US" altLang="en-US" sz="2800" b="1" dirty="0" smtClean="0"/>
              <a:t>Outsourcing services under school official exception</a:t>
            </a:r>
          </a:p>
          <a:p>
            <a:pPr lvl="1" eaLnBrk="1" hangingPunct="1">
              <a:spcBef>
                <a:spcPts val="600"/>
              </a:spcBef>
              <a:spcAft>
                <a:spcPts val="600"/>
              </a:spcAft>
            </a:pPr>
            <a:r>
              <a:rPr lang="en-US" altLang="en-US" sz="2400" b="1" dirty="0" smtClean="0"/>
              <a:t>Schools may outsource institutional services or functions that involve the disclosure of education records to contractors, consultants, volunteers, or other third parties provided certain conditions are met.</a:t>
            </a:r>
          </a:p>
          <a:p>
            <a:pPr lvl="1" eaLnBrk="1" hangingPunct="1">
              <a:spcBef>
                <a:spcPts val="600"/>
              </a:spcBef>
              <a:spcAft>
                <a:spcPts val="600"/>
              </a:spcAft>
            </a:pPr>
            <a:r>
              <a:rPr lang="en-US" altLang="en-US" sz="2400" b="1" dirty="0" smtClean="0"/>
              <a:t>If these outside parties meet the conditions for outsourcing, they may have access to education records.</a:t>
            </a:r>
          </a:p>
          <a:p>
            <a:pPr lvl="1" eaLnBrk="1" hangingPunct="1"/>
            <a:endParaRPr lang="en-US" altLang="en-US" sz="2400" dirty="0" smtClean="0"/>
          </a:p>
        </p:txBody>
      </p:sp>
    </p:spTree>
    <p:extLst>
      <p:ext uri="{BB962C8B-B14F-4D97-AF65-F5344CB8AC3E}">
        <p14:creationId xmlns:p14="http://schemas.microsoft.com/office/powerpoint/2010/main" val="3520121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100" y="215899"/>
            <a:ext cx="8102600" cy="931863"/>
          </a:xfrm>
        </p:spPr>
        <p:txBody>
          <a:bodyPr>
            <a:normAutofit/>
          </a:bodyPr>
          <a:lstStyle/>
          <a:p>
            <a:pPr algn="ctr" eaLnBrk="1" hangingPunct="1">
              <a:defRPr/>
            </a:pPr>
            <a:r>
              <a:rPr lang="en-US" dirty="0" smtClean="0">
                <a:effectLst/>
              </a:rPr>
              <a:t>School Official Exception (cont.)</a:t>
            </a:r>
            <a:endParaRPr lang="en-US" dirty="0">
              <a:effectLst/>
            </a:endParaRPr>
          </a:p>
        </p:txBody>
      </p:sp>
      <p:sp>
        <p:nvSpPr>
          <p:cNvPr id="40963" name="Content Placeholder 2"/>
          <p:cNvSpPr>
            <a:spLocks noGrp="1"/>
          </p:cNvSpPr>
          <p:nvPr>
            <p:ph idx="1"/>
          </p:nvPr>
        </p:nvSpPr>
        <p:spPr/>
        <p:txBody>
          <a:bodyPr/>
          <a:lstStyle/>
          <a:p>
            <a:pPr marL="228600" indent="-228600" eaLnBrk="1" hangingPunct="1">
              <a:buFont typeface="Arial" panose="020B0604020202020204" pitchFamily="34" charset="0"/>
              <a:buChar char="•"/>
            </a:pPr>
            <a:r>
              <a:rPr lang="en-US" altLang="en-US" sz="2800" b="1" dirty="0" smtClean="0"/>
              <a:t>Conditions for outsourcing:</a:t>
            </a:r>
            <a:endParaRPr lang="en-US" altLang="en-US" sz="2000" b="1" dirty="0" smtClean="0"/>
          </a:p>
          <a:p>
            <a:pPr lvl="1" eaLnBrk="1" hangingPunct="1">
              <a:buFont typeface="Wingdings" panose="05000000000000000000" pitchFamily="2" charset="2"/>
              <a:buChar char="§"/>
            </a:pPr>
            <a:r>
              <a:rPr lang="en-US" altLang="en-US" sz="2200" b="1" dirty="0" smtClean="0"/>
              <a:t>Performs an institutional service or function for which the agency or institution would otherwise use employees;</a:t>
            </a:r>
          </a:p>
          <a:p>
            <a:pPr lvl="1" eaLnBrk="1" hangingPunct="1">
              <a:buFont typeface="Wingdings" panose="05000000000000000000" pitchFamily="2" charset="2"/>
              <a:buChar char="§"/>
            </a:pPr>
            <a:r>
              <a:rPr lang="en-US" altLang="en-US" sz="2200" b="1" dirty="0" smtClean="0"/>
              <a:t>Is under the direct control of the agency or institution with respect to the use and maintenance of education records;</a:t>
            </a:r>
          </a:p>
          <a:p>
            <a:pPr lvl="1">
              <a:buFont typeface="Wingdings" panose="05000000000000000000" pitchFamily="2" charset="2"/>
              <a:buChar char="§"/>
            </a:pPr>
            <a:r>
              <a:rPr lang="en-US" altLang="en-US" sz="2200" b="1" dirty="0"/>
              <a:t>PII from education records may be used only for the purposes for which the disclosure was </a:t>
            </a:r>
            <a:r>
              <a:rPr lang="en-US" altLang="en-US" sz="2200" b="1" dirty="0" smtClean="0"/>
              <a:t>made;</a:t>
            </a:r>
            <a:endParaRPr lang="en-US" altLang="en-US" sz="2200" b="1" dirty="0"/>
          </a:p>
          <a:p>
            <a:pPr lvl="1">
              <a:buFont typeface="Wingdings" panose="05000000000000000000" pitchFamily="2" charset="2"/>
              <a:buChar char="§"/>
            </a:pPr>
            <a:r>
              <a:rPr lang="en-US" altLang="en-US" sz="2200" b="1" dirty="0"/>
              <a:t>Meets the criteria specified in the school, LEA, or institution’s annual notification of FERPA rights for being a school official with a legitimate educational interest in the education records.</a:t>
            </a:r>
          </a:p>
          <a:p>
            <a:pPr lvl="1" eaLnBrk="1" hangingPunct="1">
              <a:buFont typeface="Wingdings" panose="05000000000000000000" pitchFamily="2" charset="2"/>
              <a:buChar char="§"/>
            </a:pPr>
            <a:endParaRPr lang="en-US" altLang="en-US" sz="2200" b="1" dirty="0" smtClean="0"/>
          </a:p>
          <a:p>
            <a:pPr eaLnBrk="1" hangingPunct="1"/>
            <a:endParaRPr lang="en-US" altLang="en-US" sz="2000" dirty="0" smtClean="0"/>
          </a:p>
        </p:txBody>
      </p:sp>
    </p:spTree>
    <p:extLst>
      <p:ext uri="{BB962C8B-B14F-4D97-AF65-F5344CB8AC3E}">
        <p14:creationId xmlns:p14="http://schemas.microsoft.com/office/powerpoint/2010/main" val="2303903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04825" y="104775"/>
            <a:ext cx="8058149" cy="988079"/>
          </a:xfrm>
        </p:spPr>
        <p:txBody>
          <a:bodyPr>
            <a:normAutofit/>
          </a:bodyPr>
          <a:lstStyle/>
          <a:p>
            <a:pPr algn="ctr"/>
            <a:r>
              <a:rPr lang="en-US" dirty="0" smtClean="0">
                <a:effectLst/>
              </a:rPr>
              <a:t>Audit or Evaluation Exception</a:t>
            </a:r>
            <a:endParaRPr lang="en-US" dirty="0">
              <a:effectLst/>
            </a:endParaRPr>
          </a:p>
        </p:txBody>
      </p:sp>
      <p:sp>
        <p:nvSpPr>
          <p:cNvPr id="9" name="Content Placeholder 8"/>
          <p:cNvSpPr>
            <a:spLocks noGrp="1"/>
          </p:cNvSpPr>
          <p:nvPr>
            <p:ph idx="1"/>
          </p:nvPr>
        </p:nvSpPr>
        <p:spPr>
          <a:xfrm>
            <a:off x="723817" y="1349942"/>
            <a:ext cx="7553407" cy="4750766"/>
          </a:xfrm>
        </p:spPr>
        <p:txBody>
          <a:bodyPr>
            <a:normAutofit/>
          </a:bodyPr>
          <a:lstStyle/>
          <a:p>
            <a:pPr marL="228600" indent="-228600">
              <a:lnSpc>
                <a:spcPct val="100000"/>
              </a:lnSpc>
              <a:spcBef>
                <a:spcPts val="600"/>
              </a:spcBef>
              <a:buFont typeface="Arial" panose="020B0604020202020204" pitchFamily="34" charset="0"/>
              <a:buChar char="•"/>
            </a:pPr>
            <a:r>
              <a:rPr lang="en-US" sz="1800" b="1" dirty="0"/>
              <a:t>Federal, State, and local officials listed under </a:t>
            </a:r>
            <a:r>
              <a:rPr lang="en-US" sz="1800" b="1" dirty="0" smtClean="0"/>
              <a:t>§ 9.31(a</a:t>
            </a:r>
            <a:r>
              <a:rPr lang="en-US" sz="1800" b="1" dirty="0"/>
              <a:t>)(3</a:t>
            </a:r>
            <a:r>
              <a:rPr lang="en-US" sz="1800" b="1" dirty="0" smtClean="0"/>
              <a:t>), or their authorized representative, may </a:t>
            </a:r>
            <a:r>
              <a:rPr lang="en-US" sz="1800" b="1" dirty="0"/>
              <a:t>have access to </a:t>
            </a:r>
            <a:r>
              <a:rPr lang="en-US" sz="1800" b="1" dirty="0" smtClean="0"/>
              <a:t>education records </a:t>
            </a:r>
            <a:r>
              <a:rPr lang="en-US" sz="1800" b="1" dirty="0"/>
              <a:t>only –</a:t>
            </a:r>
          </a:p>
          <a:p>
            <a:pPr lvl="1">
              <a:spcBef>
                <a:spcPts val="600"/>
              </a:spcBef>
              <a:spcAft>
                <a:spcPts val="600"/>
              </a:spcAft>
            </a:pPr>
            <a:r>
              <a:rPr lang="en-US" sz="1800" b="1" dirty="0" smtClean="0"/>
              <a:t>in </a:t>
            </a:r>
            <a:r>
              <a:rPr lang="en-US" sz="1800" b="1" dirty="0"/>
              <a:t>connection with </a:t>
            </a:r>
            <a:r>
              <a:rPr lang="en-US" sz="1800" b="1" dirty="0" smtClean="0"/>
              <a:t>an </a:t>
            </a:r>
            <a:r>
              <a:rPr lang="en-US" sz="1800" b="1" dirty="0"/>
              <a:t>audit or evaluation of </a:t>
            </a:r>
            <a:r>
              <a:rPr lang="en-US" sz="1800" b="1" dirty="0" smtClean="0"/>
              <a:t>federal </a:t>
            </a:r>
            <a:r>
              <a:rPr lang="en-US" sz="1800" b="1" dirty="0"/>
              <a:t>or </a:t>
            </a:r>
            <a:r>
              <a:rPr lang="en-US" sz="1800" b="1" dirty="0" smtClean="0"/>
              <a:t>state </a:t>
            </a:r>
            <a:r>
              <a:rPr lang="en-US" sz="1800" b="1" dirty="0"/>
              <a:t>supported education </a:t>
            </a:r>
            <a:r>
              <a:rPr lang="en-US" sz="1800" b="1" dirty="0" smtClean="0"/>
              <a:t>programs; </a:t>
            </a:r>
            <a:r>
              <a:rPr lang="en-US" sz="1800" b="1" dirty="0"/>
              <a:t>or</a:t>
            </a:r>
          </a:p>
          <a:p>
            <a:pPr lvl="1">
              <a:spcBef>
                <a:spcPts val="600"/>
              </a:spcBef>
              <a:spcAft>
                <a:spcPts val="600"/>
              </a:spcAft>
            </a:pPr>
            <a:r>
              <a:rPr lang="en-US" sz="1800" b="1" dirty="0"/>
              <a:t>for the enforcement of or compliance with </a:t>
            </a:r>
            <a:r>
              <a:rPr lang="en-US" sz="1800" b="1" dirty="0" smtClean="0"/>
              <a:t>federal </a:t>
            </a:r>
            <a:r>
              <a:rPr lang="en-US" sz="1800" b="1" dirty="0"/>
              <a:t>legal requirements which relate to those programs</a:t>
            </a:r>
            <a:r>
              <a:rPr lang="en-US" sz="1800" b="1" dirty="0" smtClean="0"/>
              <a:t>.</a:t>
            </a:r>
          </a:p>
          <a:p>
            <a:pPr marL="228600" indent="-228600">
              <a:lnSpc>
                <a:spcPct val="100000"/>
              </a:lnSpc>
              <a:spcBef>
                <a:spcPts val="600"/>
              </a:spcBef>
              <a:buFont typeface="Arial" panose="020B0604020202020204" pitchFamily="34" charset="0"/>
              <a:buChar char="•"/>
            </a:pPr>
            <a:r>
              <a:rPr lang="en-US" sz="1800" b="1" dirty="0"/>
              <a:t>The information must be:</a:t>
            </a:r>
          </a:p>
          <a:p>
            <a:pPr lvl="1">
              <a:spcBef>
                <a:spcPts val="600"/>
              </a:spcBef>
              <a:spcAft>
                <a:spcPts val="600"/>
              </a:spcAft>
            </a:pPr>
            <a:r>
              <a:rPr lang="en-US" sz="1800" b="1" dirty="0" smtClean="0"/>
              <a:t>protected </a:t>
            </a:r>
            <a:r>
              <a:rPr lang="en-US" sz="1800" b="1" dirty="0"/>
              <a:t>in a manner that does not permit disclosure of PII to </a:t>
            </a:r>
            <a:r>
              <a:rPr lang="en-US" sz="1800" b="1" dirty="0" smtClean="0"/>
              <a:t>anyone; </a:t>
            </a:r>
            <a:r>
              <a:rPr lang="en-US" sz="1800" b="1" dirty="0"/>
              <a:t>and</a:t>
            </a:r>
          </a:p>
          <a:p>
            <a:pPr lvl="1">
              <a:spcBef>
                <a:spcPts val="600"/>
              </a:spcBef>
              <a:spcAft>
                <a:spcPts val="600"/>
              </a:spcAft>
            </a:pPr>
            <a:r>
              <a:rPr lang="en-US" sz="1800" b="1" dirty="0"/>
              <a:t>destroyed when no longer needed for the purposes listed above.</a:t>
            </a:r>
          </a:p>
          <a:p>
            <a:pPr lvl="1">
              <a:spcBef>
                <a:spcPts val="0"/>
              </a:spcBef>
              <a:spcAft>
                <a:spcPts val="600"/>
              </a:spcAft>
            </a:pPr>
            <a:endParaRPr lang="en-US" dirty="0"/>
          </a:p>
        </p:txBody>
      </p:sp>
    </p:spTree>
    <p:extLst>
      <p:ext uri="{BB962C8B-B14F-4D97-AF65-F5344CB8AC3E}">
        <p14:creationId xmlns:p14="http://schemas.microsoft.com/office/powerpoint/2010/main" val="1515343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61975" y="104775"/>
            <a:ext cx="7962900" cy="1031132"/>
          </a:xfrm>
        </p:spPr>
        <p:txBody>
          <a:bodyPr/>
          <a:lstStyle/>
          <a:p>
            <a:pPr algn="ctr"/>
            <a:r>
              <a:rPr lang="en-US" dirty="0" smtClean="0">
                <a:effectLst/>
              </a:rPr>
              <a:t>Studies Exception</a:t>
            </a:r>
            <a:endParaRPr lang="en-US" dirty="0">
              <a:effectLst/>
            </a:endParaRPr>
          </a:p>
        </p:txBody>
      </p:sp>
      <p:sp>
        <p:nvSpPr>
          <p:cNvPr id="9" name="Content Placeholder 8"/>
          <p:cNvSpPr>
            <a:spLocks noGrp="1"/>
          </p:cNvSpPr>
          <p:nvPr>
            <p:ph idx="1"/>
          </p:nvPr>
        </p:nvSpPr>
        <p:spPr>
          <a:xfrm>
            <a:off x="657226" y="1354830"/>
            <a:ext cx="5181599" cy="4754880"/>
          </a:xfrm>
        </p:spPr>
        <p:txBody>
          <a:bodyPr>
            <a:normAutofit/>
          </a:bodyPr>
          <a:lstStyle/>
          <a:p>
            <a:pPr marL="228600" indent="-228600">
              <a:lnSpc>
                <a:spcPct val="100000"/>
              </a:lnSpc>
              <a:spcBef>
                <a:spcPts val="600"/>
              </a:spcBef>
              <a:buFont typeface="Arial" panose="020B0604020202020204" pitchFamily="34" charset="0"/>
              <a:buChar char="•"/>
              <a:defRPr/>
            </a:pPr>
            <a:r>
              <a:rPr lang="en-US" sz="2200" b="1" dirty="0" smtClean="0"/>
              <a:t>Studies conducted “for or on behalf of” schools, school districts, or postsecondary institutions</a:t>
            </a:r>
          </a:p>
          <a:p>
            <a:pPr marL="228600" indent="-228600">
              <a:lnSpc>
                <a:spcPct val="100000"/>
              </a:lnSpc>
              <a:spcBef>
                <a:spcPts val="600"/>
              </a:spcBef>
              <a:buFont typeface="Arial" panose="020B0604020202020204" pitchFamily="34" charset="0"/>
              <a:buChar char="•"/>
              <a:defRPr/>
            </a:pPr>
            <a:r>
              <a:rPr lang="en-US" sz="2200" b="1" dirty="0" smtClean="0"/>
              <a:t>Studies must be for the purpose of</a:t>
            </a:r>
          </a:p>
          <a:p>
            <a:pPr marL="571500" lvl="1" indent="-228600">
              <a:spcBef>
                <a:spcPts val="600"/>
              </a:spcBef>
              <a:spcAft>
                <a:spcPts val="600"/>
              </a:spcAft>
              <a:defRPr/>
            </a:pPr>
            <a:r>
              <a:rPr lang="en-US" sz="2200" b="1" dirty="0" smtClean="0"/>
              <a:t>Developing, validating, or administering predictive tests; or</a:t>
            </a:r>
          </a:p>
          <a:p>
            <a:pPr marL="571500" lvl="1" indent="-228600">
              <a:spcBef>
                <a:spcPts val="600"/>
              </a:spcBef>
              <a:spcAft>
                <a:spcPts val="600"/>
              </a:spcAft>
              <a:defRPr/>
            </a:pPr>
            <a:r>
              <a:rPr lang="en-US" sz="2200" b="1" dirty="0" smtClean="0"/>
              <a:t>Administering student aid programs; or </a:t>
            </a:r>
          </a:p>
          <a:p>
            <a:pPr marL="571500" lvl="1" indent="-228600">
              <a:spcBef>
                <a:spcPts val="600"/>
              </a:spcBef>
              <a:spcAft>
                <a:spcPts val="600"/>
              </a:spcAft>
              <a:defRPr/>
            </a:pPr>
            <a:r>
              <a:rPr lang="en-US" sz="2200" b="1" dirty="0" smtClean="0"/>
              <a:t>Improving instruction.</a:t>
            </a:r>
          </a:p>
          <a:p>
            <a:pPr marL="457200" lvl="1" indent="0">
              <a:buNone/>
              <a:defRPr/>
            </a:pPr>
            <a:endParaRPr lang="en-US" sz="2400" dirty="0" smtClean="0"/>
          </a:p>
          <a:p>
            <a:pPr lvl="1">
              <a:defRPr/>
            </a:pPr>
            <a:endParaRPr lang="en-US" sz="2400" dirty="0"/>
          </a:p>
        </p:txBody>
      </p:sp>
      <p:pic>
        <p:nvPicPr>
          <p:cNvPr id="132098" name="Picture 2"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5975" y="2819399"/>
            <a:ext cx="2850242" cy="2869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077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2897048-00E0-47FB-B07B-F36BBE8AF579}" type="slidenum">
              <a:rPr lang="en-US" smtClean="0">
                <a:solidFill>
                  <a:prstClr val="black"/>
                </a:solidFill>
              </a:rPr>
              <a:pPr/>
              <a:t>45</a:t>
            </a:fld>
            <a:endParaRPr lang="en-US" dirty="0">
              <a:solidFill>
                <a:prstClr val="black"/>
              </a:solidFill>
            </a:endParaRPr>
          </a:p>
        </p:txBody>
      </p:sp>
      <p:sp>
        <p:nvSpPr>
          <p:cNvPr id="6" name="Title 7"/>
          <p:cNvSpPr>
            <a:spLocks noGrp="1"/>
          </p:cNvSpPr>
          <p:nvPr>
            <p:ph type="title"/>
          </p:nvPr>
        </p:nvSpPr>
        <p:spPr/>
        <p:txBody>
          <a:bodyPr>
            <a:noAutofit/>
          </a:bodyPr>
          <a:lstStyle/>
          <a:p>
            <a:pPr>
              <a:defRPr/>
            </a:pPr>
            <a:r>
              <a:rPr lang="en-US" dirty="0" smtClean="0">
                <a:solidFill>
                  <a:srgbClr val="FF0000"/>
                </a:solidFill>
              </a:rPr>
              <a:t>Note on the Studies Exception </a:t>
            </a:r>
          </a:p>
        </p:txBody>
      </p:sp>
      <p:sp>
        <p:nvSpPr>
          <p:cNvPr id="9" name="Content Placeholder 8"/>
          <p:cNvSpPr>
            <a:spLocks noGrp="1"/>
          </p:cNvSpPr>
          <p:nvPr>
            <p:ph idx="1"/>
          </p:nvPr>
        </p:nvSpPr>
        <p:spPr/>
        <p:txBody>
          <a:bodyPr>
            <a:noAutofit/>
          </a:bodyPr>
          <a:lstStyle/>
          <a:p>
            <a:pPr>
              <a:spcAft>
                <a:spcPts val="750"/>
              </a:spcAft>
            </a:pPr>
            <a:r>
              <a:rPr lang="en-US" sz="2000" dirty="0"/>
              <a:t>The "Audit/Evaluation” exception in 34 CFR §§99.31(a)(3) and 99.35 is the most appropriate exception under IDEA and FERPA for data sharing arrangements for the IDEA early childhood community. In the very limited instance in which IDEA Part C or IDEA Part B section 619 agencies or programs propose to consider using the “Studies” exception under FERPA, such agencies and programs will want to consult with the Department’s Office of Special Education Programs (OSEP) and Family Policy Compliance Office (FPCO) regarding how the proposed data sharing would meet the requirements in 34 CFR §§99.31(a)(6) and 303.414 (for IDEA Part C) and 34 CFR §§99.31(a)(6) and 300.622 (for IDEA Part B Section 619).</a:t>
            </a:r>
          </a:p>
        </p:txBody>
      </p:sp>
    </p:spTree>
    <p:extLst>
      <p:ext uri="{BB962C8B-B14F-4D97-AF65-F5344CB8AC3E}">
        <p14:creationId xmlns:p14="http://schemas.microsoft.com/office/powerpoint/2010/main" val="1915512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2897048-00E0-47FB-B07B-F36BBE8AF579}" type="slidenum">
              <a:rPr lang="en-US" smtClean="0">
                <a:solidFill>
                  <a:prstClr val="black"/>
                </a:solidFill>
              </a:rPr>
              <a:pPr/>
              <a:t>46</a:t>
            </a:fld>
            <a:endParaRPr lang="en-US" dirty="0">
              <a:solidFill>
                <a:prstClr val="black"/>
              </a:solidFill>
            </a:endParaRPr>
          </a:p>
        </p:txBody>
      </p:sp>
      <p:sp>
        <p:nvSpPr>
          <p:cNvPr id="4" name="Title 3"/>
          <p:cNvSpPr>
            <a:spLocks noGrp="1"/>
          </p:cNvSpPr>
          <p:nvPr>
            <p:ph type="title"/>
          </p:nvPr>
        </p:nvSpPr>
        <p:spPr/>
        <p:txBody>
          <a:bodyPr/>
          <a:lstStyle/>
          <a:p>
            <a:r>
              <a:rPr lang="en-US" dirty="0" smtClean="0"/>
              <a:t>What Is a Data Sharing Agreement?</a:t>
            </a:r>
            <a:endParaRPr lang="ru-RU" dirty="0"/>
          </a:p>
        </p:txBody>
      </p:sp>
      <p:sp>
        <p:nvSpPr>
          <p:cNvPr id="2" name="Content Placeholder 1"/>
          <p:cNvSpPr>
            <a:spLocks noGrp="1"/>
          </p:cNvSpPr>
          <p:nvPr>
            <p:ph idx="1"/>
          </p:nvPr>
        </p:nvSpPr>
        <p:spPr/>
        <p:txBody>
          <a:bodyPr/>
          <a:lstStyle/>
          <a:p>
            <a:pPr>
              <a:spcAft>
                <a:spcPts val="1000"/>
              </a:spcAft>
            </a:pPr>
            <a:r>
              <a:rPr lang="en-US" dirty="0"/>
              <a:t>Can be called many different names: MOU, MOA, Contract, Written Agreement, etc.</a:t>
            </a:r>
          </a:p>
          <a:p>
            <a:pPr>
              <a:spcAft>
                <a:spcPts val="1000"/>
              </a:spcAft>
            </a:pPr>
            <a:r>
              <a:rPr lang="en-US" dirty="0"/>
              <a:t>The mandatory elements of the agreement vary slightly between the two exceptions </a:t>
            </a:r>
          </a:p>
          <a:p>
            <a:pPr>
              <a:spcAft>
                <a:spcPts val="1000"/>
              </a:spcAft>
            </a:pPr>
            <a:r>
              <a:rPr lang="en-US" dirty="0"/>
              <a:t>The data sharing checklist delineates the minimum requirements under the Studies and the Audit or Evaluation exceptions</a:t>
            </a:r>
          </a:p>
        </p:txBody>
      </p:sp>
      <p:pic>
        <p:nvPicPr>
          <p:cNvPr id="2050" name="Picture 2"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4800603"/>
            <a:ext cx="1100633" cy="1379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073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a:lstStyle/>
          <a:p>
            <a:fld id="{8DD74904-08D0-484A-B0A8-D68342D9E06D}" type="slidenum">
              <a:rPr lang="en-US" smtClean="0">
                <a:solidFill>
                  <a:prstClr val="black"/>
                </a:solidFill>
              </a:rPr>
              <a:pPr/>
              <a:t>47</a:t>
            </a:fld>
            <a:endParaRPr lang="en-US" dirty="0">
              <a:solidFill>
                <a:prstClr val="black"/>
              </a:solidFill>
            </a:endParaRPr>
          </a:p>
        </p:txBody>
      </p:sp>
      <p:sp>
        <p:nvSpPr>
          <p:cNvPr id="2" name="Title 1"/>
          <p:cNvSpPr>
            <a:spLocks noGrp="1"/>
          </p:cNvSpPr>
          <p:nvPr>
            <p:ph type="title"/>
          </p:nvPr>
        </p:nvSpPr>
        <p:spPr/>
        <p:txBody>
          <a:bodyPr>
            <a:noAutofit/>
          </a:bodyPr>
          <a:lstStyle/>
          <a:p>
            <a:pPr algn="l">
              <a:spcBef>
                <a:spcPct val="20000"/>
              </a:spcBef>
            </a:pPr>
            <a:r>
              <a:rPr lang="en-US" b="1" dirty="0">
                <a:solidFill>
                  <a:schemeClr val="tx1">
                    <a:lumMod val="95000"/>
                    <a:lumOff val="5000"/>
                  </a:schemeClr>
                </a:solidFill>
                <a:ea typeface="+mn-ea"/>
                <a:cs typeface="+mn-cs"/>
              </a:rPr>
              <a:t>Key Points to Remember</a:t>
            </a:r>
          </a:p>
        </p:txBody>
      </p:sp>
      <p:sp>
        <p:nvSpPr>
          <p:cNvPr id="3" name="Content Placeholder 2"/>
          <p:cNvSpPr>
            <a:spLocks noGrp="1"/>
          </p:cNvSpPr>
          <p:nvPr>
            <p:ph idx="1"/>
          </p:nvPr>
        </p:nvSpPr>
        <p:spPr/>
        <p:txBody>
          <a:bodyPr/>
          <a:lstStyle/>
          <a:p>
            <a:pPr>
              <a:spcAft>
                <a:spcPts val="750"/>
              </a:spcAft>
              <a:buSzPct val="100000"/>
            </a:pPr>
            <a:r>
              <a:rPr lang="en-US" sz="2100" dirty="0">
                <a:solidFill>
                  <a:srgbClr val="000000"/>
                </a:solidFill>
              </a:rPr>
              <a:t>Properly de-identified data can be shared without any FERPA considerations and should be your FIRST option as it limits the risk of unauthorized PII disclosure</a:t>
            </a:r>
          </a:p>
          <a:p>
            <a:pPr>
              <a:spcAft>
                <a:spcPts val="750"/>
              </a:spcAft>
              <a:buSzPct val="100000"/>
            </a:pPr>
            <a:r>
              <a:rPr lang="en-US" sz="2100" dirty="0">
                <a:solidFill>
                  <a:srgbClr val="000000"/>
                </a:solidFill>
              </a:rPr>
              <a:t>In </a:t>
            </a:r>
            <a:r>
              <a:rPr lang="en-US" sz="2100" b="1" i="1" dirty="0">
                <a:solidFill>
                  <a:srgbClr val="000000"/>
                </a:solidFill>
              </a:rPr>
              <a:t>most </a:t>
            </a:r>
            <a:r>
              <a:rPr lang="en-US" sz="2100" dirty="0">
                <a:solidFill>
                  <a:srgbClr val="000000"/>
                </a:solidFill>
              </a:rPr>
              <a:t>cases, consent is the best approach for sharing PII with non-profit organizations</a:t>
            </a:r>
          </a:p>
          <a:p>
            <a:pPr>
              <a:spcAft>
                <a:spcPts val="750"/>
              </a:spcAft>
              <a:buSzPct val="100000"/>
            </a:pPr>
            <a:r>
              <a:rPr lang="en-US" sz="2100" dirty="0">
                <a:solidFill>
                  <a:srgbClr val="000000"/>
                </a:solidFill>
              </a:rPr>
              <a:t>Directory Information is often misunderstood. Opt-out provisions </a:t>
            </a:r>
            <a:r>
              <a:rPr lang="en-US" sz="2100" u="sng" dirty="0">
                <a:solidFill>
                  <a:srgbClr val="000000"/>
                </a:solidFill>
              </a:rPr>
              <a:t>do not</a:t>
            </a:r>
            <a:r>
              <a:rPr lang="en-US" sz="2100" dirty="0">
                <a:solidFill>
                  <a:srgbClr val="000000"/>
                </a:solidFill>
              </a:rPr>
              <a:t> prevent data from being shared under the Audit/Evaluation or School Official exceptions  </a:t>
            </a:r>
          </a:p>
        </p:txBody>
      </p:sp>
      <p:pic>
        <p:nvPicPr>
          <p:cNvPr id="1026" name="Picture 2"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690" y="5047025"/>
            <a:ext cx="1079138" cy="1079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563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a:lstStyle/>
          <a:p>
            <a:fld id="{8DD74904-08D0-484A-B0A8-D68342D9E06D}" type="slidenum">
              <a:rPr lang="en-US" smtClean="0">
                <a:solidFill>
                  <a:prstClr val="black"/>
                </a:solidFill>
              </a:rPr>
              <a:pPr/>
              <a:t>48</a:t>
            </a:fld>
            <a:endParaRPr lang="en-US" dirty="0">
              <a:solidFill>
                <a:prstClr val="black"/>
              </a:solidFill>
            </a:endParaRPr>
          </a:p>
        </p:txBody>
      </p:sp>
      <p:sp>
        <p:nvSpPr>
          <p:cNvPr id="2" name="Title 1"/>
          <p:cNvSpPr>
            <a:spLocks noGrp="1"/>
          </p:cNvSpPr>
          <p:nvPr>
            <p:ph type="title"/>
          </p:nvPr>
        </p:nvSpPr>
        <p:spPr/>
        <p:txBody>
          <a:bodyPr/>
          <a:lstStyle/>
          <a:p>
            <a:r>
              <a:rPr lang="en-US" dirty="0" smtClean="0"/>
              <a:t>Frequently Asked Question  </a:t>
            </a:r>
            <a:endParaRPr lang="en-US" dirty="0"/>
          </a:p>
        </p:txBody>
      </p:sp>
      <p:sp>
        <p:nvSpPr>
          <p:cNvPr id="3" name="Content Placeholder 2"/>
          <p:cNvSpPr>
            <a:spLocks noGrp="1"/>
          </p:cNvSpPr>
          <p:nvPr>
            <p:ph idx="1"/>
          </p:nvPr>
        </p:nvSpPr>
        <p:spPr/>
        <p:txBody>
          <a:bodyPr>
            <a:normAutofit fontScale="62500" lnSpcReduction="20000"/>
          </a:bodyPr>
          <a:lstStyle/>
          <a:p>
            <a:pPr marL="0" indent="0">
              <a:spcAft>
                <a:spcPts val="1500"/>
              </a:spcAft>
              <a:buNone/>
            </a:pPr>
            <a:r>
              <a:rPr lang="en-US" i="1" dirty="0"/>
              <a:t>On </a:t>
            </a:r>
            <a:r>
              <a:rPr lang="en-US" i="1" dirty="0" smtClean="0"/>
              <a:t>your ED federally funded preschool’s enrollment </a:t>
            </a:r>
            <a:r>
              <a:rPr lang="en-US" i="1" dirty="0"/>
              <a:t>c</a:t>
            </a:r>
            <a:r>
              <a:rPr lang="en-US" i="1" dirty="0" smtClean="0"/>
              <a:t>ard</a:t>
            </a:r>
            <a:r>
              <a:rPr lang="en-US" i="1" dirty="0"/>
              <a:t>, there is a question asking whether the </a:t>
            </a:r>
            <a:r>
              <a:rPr lang="en-US" i="1" dirty="0" smtClean="0"/>
              <a:t>child has </a:t>
            </a:r>
            <a:r>
              <a:rPr lang="en-US" i="1" dirty="0"/>
              <a:t>health insurance. </a:t>
            </a:r>
            <a:r>
              <a:rPr lang="en-US" i="1" dirty="0" smtClean="0"/>
              <a:t>If </a:t>
            </a:r>
            <a:r>
              <a:rPr lang="en-US" i="1" dirty="0"/>
              <a:t>the parent answers “no,” </a:t>
            </a:r>
            <a:r>
              <a:rPr lang="en-US" i="1" dirty="0" smtClean="0"/>
              <a:t>the preschool </a:t>
            </a:r>
            <a:r>
              <a:rPr lang="en-US" i="1" dirty="0"/>
              <a:t>sends a letter home informing the parent about Medicaid and CHIP and providing a toll-free number to call to get help with an </a:t>
            </a:r>
            <a:r>
              <a:rPr lang="en-US" i="1" dirty="0" smtClean="0"/>
              <a:t>application.</a:t>
            </a:r>
          </a:p>
          <a:p>
            <a:pPr marL="0" indent="0">
              <a:spcAft>
                <a:spcPts val="1500"/>
              </a:spcAft>
              <a:buNone/>
            </a:pPr>
            <a:r>
              <a:rPr lang="en-US" dirty="0" smtClean="0">
                <a:solidFill>
                  <a:srgbClr val="FF0000"/>
                </a:solidFill>
              </a:rPr>
              <a:t>DOES THIS VIOLATE FERPA?</a:t>
            </a:r>
          </a:p>
          <a:p>
            <a:pPr marL="0" indent="0">
              <a:spcAft>
                <a:spcPts val="1500"/>
              </a:spcAft>
              <a:buNone/>
            </a:pPr>
            <a:r>
              <a:rPr lang="en-US" dirty="0" smtClean="0">
                <a:solidFill>
                  <a:srgbClr val="00B050"/>
                </a:solidFill>
              </a:rPr>
              <a:t>A: </a:t>
            </a:r>
            <a:r>
              <a:rPr lang="en-US" dirty="0">
                <a:solidFill>
                  <a:srgbClr val="00B050"/>
                </a:solidFill>
              </a:rPr>
              <a:t>This is perfectly acceptable</a:t>
            </a:r>
            <a:r>
              <a:rPr lang="en-US" dirty="0" smtClean="0">
                <a:solidFill>
                  <a:srgbClr val="00B050"/>
                </a:solidFill>
              </a:rPr>
              <a:t>. </a:t>
            </a:r>
            <a:r>
              <a:rPr lang="en-US" dirty="0">
                <a:solidFill>
                  <a:srgbClr val="00B050"/>
                </a:solidFill>
              </a:rPr>
              <a:t>It raises no FERPA concerns because the </a:t>
            </a:r>
            <a:r>
              <a:rPr lang="en-US" dirty="0" smtClean="0">
                <a:solidFill>
                  <a:srgbClr val="00B050"/>
                </a:solidFill>
              </a:rPr>
              <a:t>preschool </a:t>
            </a:r>
            <a:r>
              <a:rPr lang="en-US" dirty="0">
                <a:solidFill>
                  <a:srgbClr val="00B050"/>
                </a:solidFill>
              </a:rPr>
              <a:t>has not disclosed personally identifiable information (PII) from a </a:t>
            </a:r>
            <a:r>
              <a:rPr lang="en-US" dirty="0" smtClean="0">
                <a:solidFill>
                  <a:srgbClr val="00B050"/>
                </a:solidFill>
              </a:rPr>
              <a:t>child’s education </a:t>
            </a:r>
            <a:r>
              <a:rPr lang="en-US" dirty="0">
                <a:solidFill>
                  <a:srgbClr val="00B050"/>
                </a:solidFill>
              </a:rPr>
              <a:t>records to an outside entity.</a:t>
            </a:r>
          </a:p>
          <a:p>
            <a:pPr marL="0" indent="0">
              <a:buNone/>
            </a:pPr>
            <a:endParaRPr lang="en-US" sz="1500" dirty="0">
              <a:solidFill>
                <a:srgbClr val="FF0000"/>
              </a:solidFill>
            </a:endParaRPr>
          </a:p>
          <a:p>
            <a:pPr marL="0" indent="0">
              <a:buNone/>
            </a:pPr>
            <a:endParaRPr lang="en-US" sz="1500" dirty="0"/>
          </a:p>
        </p:txBody>
      </p:sp>
    </p:spTree>
    <p:extLst>
      <p:ext uri="{BB962C8B-B14F-4D97-AF65-F5344CB8AC3E}">
        <p14:creationId xmlns:p14="http://schemas.microsoft.com/office/powerpoint/2010/main" val="609678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a:lstStyle/>
          <a:p>
            <a:fld id="{8DD74904-08D0-484A-B0A8-D68342D9E06D}" type="slidenum">
              <a:rPr lang="en-US" smtClean="0">
                <a:solidFill>
                  <a:prstClr val="black"/>
                </a:solidFill>
              </a:rPr>
              <a:pPr/>
              <a:t>49</a:t>
            </a:fld>
            <a:endParaRPr lang="en-US" dirty="0">
              <a:solidFill>
                <a:prstClr val="black"/>
              </a:solidFill>
            </a:endParaRPr>
          </a:p>
        </p:txBody>
      </p:sp>
      <p:sp>
        <p:nvSpPr>
          <p:cNvPr id="2" name="Title 1"/>
          <p:cNvSpPr>
            <a:spLocks noGrp="1"/>
          </p:cNvSpPr>
          <p:nvPr>
            <p:ph type="title"/>
          </p:nvPr>
        </p:nvSpPr>
        <p:spPr/>
        <p:txBody>
          <a:bodyPr/>
          <a:lstStyle/>
          <a:p>
            <a:r>
              <a:rPr lang="en-US" dirty="0"/>
              <a:t>Frequently Asked </a:t>
            </a:r>
            <a:r>
              <a:rPr lang="en-US" dirty="0" smtClean="0"/>
              <a:t>Question</a:t>
            </a:r>
            <a:endParaRPr lang="en-US" dirty="0"/>
          </a:p>
        </p:txBody>
      </p:sp>
      <p:sp>
        <p:nvSpPr>
          <p:cNvPr id="3" name="Content Placeholder 2"/>
          <p:cNvSpPr>
            <a:spLocks noGrp="1"/>
          </p:cNvSpPr>
          <p:nvPr>
            <p:ph idx="1"/>
          </p:nvPr>
        </p:nvSpPr>
        <p:spPr/>
        <p:txBody>
          <a:bodyPr>
            <a:normAutofit fontScale="85000" lnSpcReduction="10000"/>
          </a:bodyPr>
          <a:lstStyle/>
          <a:p>
            <a:pPr marL="0" indent="0">
              <a:spcAft>
                <a:spcPts val="1500"/>
              </a:spcAft>
              <a:buNone/>
            </a:pPr>
            <a:r>
              <a:rPr lang="en-US" dirty="0"/>
              <a:t>On the </a:t>
            </a:r>
            <a:r>
              <a:rPr lang="en-US" dirty="0" smtClean="0"/>
              <a:t>ED federally funded preschool </a:t>
            </a:r>
            <a:r>
              <a:rPr lang="en-US" dirty="0"/>
              <a:t>enrollment card, there is a question asking whether the </a:t>
            </a:r>
            <a:r>
              <a:rPr lang="en-US" dirty="0" smtClean="0"/>
              <a:t>child </a:t>
            </a:r>
            <a:r>
              <a:rPr lang="en-US" dirty="0"/>
              <a:t>has health insurance. If the parent answers “no,” the </a:t>
            </a:r>
            <a:r>
              <a:rPr lang="en-US" dirty="0" smtClean="0"/>
              <a:t>preschool calls </a:t>
            </a:r>
            <a:r>
              <a:rPr lang="en-US" dirty="0"/>
              <a:t>to inform the parent about Medicaid and CHIP. She asks if it is OK to share the parent’s phone number with the school social worker, who can provide application assistance. </a:t>
            </a:r>
          </a:p>
          <a:p>
            <a:pPr marL="0" indent="0">
              <a:spcAft>
                <a:spcPts val="1500"/>
              </a:spcAft>
              <a:buNone/>
            </a:pPr>
            <a:r>
              <a:rPr lang="en-US" i="1" dirty="0">
                <a:solidFill>
                  <a:srgbClr val="FF0000"/>
                </a:solidFill>
              </a:rPr>
              <a:t>Is a consent form needed to allow the nurse to pass the parent’s phone number to the social worker – both school employees – or is oral consent necessary?</a:t>
            </a:r>
          </a:p>
          <a:p>
            <a:pPr marL="0" indent="0">
              <a:buNone/>
            </a:pPr>
            <a:endParaRPr lang="en-US" sz="1350" i="1" dirty="0">
              <a:solidFill>
                <a:srgbClr val="FF0000"/>
              </a:solidFill>
            </a:endParaRPr>
          </a:p>
          <a:p>
            <a:pPr marL="0" indent="0">
              <a:buNone/>
            </a:pPr>
            <a:endParaRPr lang="en-US" sz="1350" i="1" dirty="0">
              <a:solidFill>
                <a:srgbClr val="FF0000"/>
              </a:solidFill>
            </a:endParaRPr>
          </a:p>
        </p:txBody>
      </p:sp>
    </p:spTree>
    <p:extLst>
      <p:ext uri="{BB962C8B-B14F-4D97-AF65-F5344CB8AC3E}">
        <p14:creationId xmlns:p14="http://schemas.microsoft.com/office/powerpoint/2010/main" val="4012370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447" y="180594"/>
            <a:ext cx="7315200" cy="1143000"/>
          </a:xfrm>
        </p:spPr>
        <p:txBody>
          <a:bodyPr>
            <a:normAutofit/>
          </a:bodyPr>
          <a:lstStyle/>
          <a:p>
            <a:pPr algn="ctr"/>
            <a:r>
              <a:rPr lang="en-US" dirty="0" smtClean="0"/>
              <a:t>Part B of the Individuals with Disabilities Education Act (IDEA)</a:t>
            </a:r>
            <a:endParaRPr lang="en-US" dirty="0"/>
          </a:p>
        </p:txBody>
      </p:sp>
      <p:sp>
        <p:nvSpPr>
          <p:cNvPr id="3" name="Content Placeholder 2"/>
          <p:cNvSpPr>
            <a:spLocks noGrp="1"/>
          </p:cNvSpPr>
          <p:nvPr>
            <p:ph idx="1"/>
          </p:nvPr>
        </p:nvSpPr>
        <p:spPr>
          <a:xfrm>
            <a:off x="457200" y="1613662"/>
            <a:ext cx="8229600" cy="4588701"/>
          </a:xfrm>
        </p:spPr>
        <p:txBody>
          <a:bodyPr>
            <a:normAutofit/>
          </a:bodyPr>
          <a:lstStyle/>
          <a:p>
            <a:pPr marL="0" indent="0">
              <a:spcAft>
                <a:spcPts val="0"/>
              </a:spcAft>
              <a:buNone/>
            </a:pPr>
            <a:r>
              <a:rPr lang="en-US" b="1" i="1" dirty="0" smtClean="0"/>
              <a:t>§ 300.610 Confidentiality of Information </a:t>
            </a:r>
          </a:p>
          <a:p>
            <a:pPr marL="0" indent="0">
              <a:spcBef>
                <a:spcPts val="0"/>
              </a:spcBef>
              <a:spcAft>
                <a:spcPts val="0"/>
              </a:spcAft>
              <a:buNone/>
            </a:pPr>
            <a:endParaRPr lang="en-US" sz="1000" dirty="0"/>
          </a:p>
          <a:p>
            <a:pPr marL="0" indent="0">
              <a:spcBef>
                <a:spcPts val="0"/>
              </a:spcBef>
              <a:buNone/>
            </a:pPr>
            <a:r>
              <a:rPr lang="en-US" dirty="0" smtClean="0"/>
              <a:t>“The Secretary </a:t>
            </a:r>
            <a:r>
              <a:rPr lang="en-US" dirty="0" smtClean="0">
                <a:cs typeface="Lucida Sans Unicode" pitchFamily="34" charset="0"/>
              </a:rPr>
              <a:t>takes </a:t>
            </a:r>
            <a:r>
              <a:rPr lang="en-US" dirty="0">
                <a:cs typeface="Lucida Sans Unicode" pitchFamily="34" charset="0"/>
              </a:rPr>
              <a:t>appropriate action, in accordance with section 444 of GEPA [FERPA], to ensure the protection of the confidentiality of any personally identifiable data, information, and records collected or maintained by the Secretary and by SEAs and LEAs pursuant to Part </a:t>
            </a:r>
            <a:r>
              <a:rPr lang="en-US" dirty="0" smtClean="0">
                <a:cs typeface="Lucida Sans Unicode" pitchFamily="34" charset="0"/>
              </a:rPr>
              <a:t>B of </a:t>
            </a:r>
            <a:r>
              <a:rPr lang="en-US" dirty="0">
                <a:cs typeface="Lucida Sans Unicode" pitchFamily="34" charset="0"/>
              </a:rPr>
              <a:t>the Act, and consistent with §§ 300.611 through 300.627</a:t>
            </a:r>
            <a:r>
              <a:rPr lang="en-US" dirty="0" smtClean="0">
                <a:cs typeface="Lucida Sans Unicode" pitchFamily="34" charset="0"/>
              </a:rPr>
              <a:t>.”</a:t>
            </a:r>
            <a:endParaRPr lang="en-US" b="1" dirty="0"/>
          </a:p>
        </p:txBody>
      </p:sp>
    </p:spTree>
    <p:extLst>
      <p:ext uri="{BB962C8B-B14F-4D97-AF65-F5344CB8AC3E}">
        <p14:creationId xmlns:p14="http://schemas.microsoft.com/office/powerpoint/2010/main" val="3416244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a:lstStyle/>
          <a:p>
            <a:fld id="{8DD74904-08D0-484A-B0A8-D68342D9E06D}" type="slidenum">
              <a:rPr lang="en-US" smtClean="0">
                <a:solidFill>
                  <a:prstClr val="black"/>
                </a:solidFill>
              </a:rPr>
              <a:pPr/>
              <a:t>50</a:t>
            </a:fld>
            <a:endParaRPr lang="en-US" dirty="0">
              <a:solidFill>
                <a:prstClr val="black"/>
              </a:solidFill>
            </a:endParaRPr>
          </a:p>
        </p:txBody>
      </p:sp>
      <p:sp>
        <p:nvSpPr>
          <p:cNvPr id="2" name="Title 1"/>
          <p:cNvSpPr>
            <a:spLocks noGrp="1"/>
          </p:cNvSpPr>
          <p:nvPr>
            <p:ph type="title"/>
          </p:nvPr>
        </p:nvSpPr>
        <p:spPr/>
        <p:txBody>
          <a:bodyPr/>
          <a:lstStyle/>
          <a:p>
            <a:r>
              <a:rPr lang="en-US" dirty="0"/>
              <a:t>Frequently Asked </a:t>
            </a:r>
            <a:r>
              <a:rPr lang="en-US" dirty="0" smtClean="0"/>
              <a:t>Question</a:t>
            </a:r>
            <a:endParaRPr lang="en-US" dirty="0"/>
          </a:p>
        </p:txBody>
      </p:sp>
      <p:sp>
        <p:nvSpPr>
          <p:cNvPr id="3" name="Content Placeholder 2"/>
          <p:cNvSpPr>
            <a:spLocks noGrp="1"/>
          </p:cNvSpPr>
          <p:nvPr>
            <p:ph idx="1"/>
          </p:nvPr>
        </p:nvSpPr>
        <p:spPr/>
        <p:txBody>
          <a:bodyPr>
            <a:normAutofit fontScale="70000" lnSpcReduction="20000"/>
          </a:bodyPr>
          <a:lstStyle/>
          <a:p>
            <a:pPr marL="0" indent="0">
              <a:spcAft>
                <a:spcPts val="1500"/>
              </a:spcAft>
              <a:buNone/>
            </a:pPr>
            <a:r>
              <a:rPr lang="en-US" i="1" dirty="0">
                <a:solidFill>
                  <a:srgbClr val="00B050"/>
                </a:solidFill>
              </a:rPr>
              <a:t>A: In this scenario, no consent is required for the school nurse to disclose PII from education records to another school official with a legitimate educational interest (i.e., the school social worker). A “legitimate educational interest” typically means that the school official needs to see the education records in order to perform their professional duties.</a:t>
            </a:r>
          </a:p>
          <a:p>
            <a:pPr marL="0" indent="0">
              <a:spcAft>
                <a:spcPts val="1500"/>
              </a:spcAft>
              <a:buNone/>
            </a:pPr>
            <a:r>
              <a:rPr lang="en-US" i="1" dirty="0">
                <a:solidFill>
                  <a:srgbClr val="00B050"/>
                </a:solidFill>
              </a:rPr>
              <a:t>Remember:</a:t>
            </a:r>
          </a:p>
          <a:p>
            <a:pPr marL="0" indent="0">
              <a:spcAft>
                <a:spcPts val="1500"/>
              </a:spcAft>
              <a:buNone/>
            </a:pPr>
            <a:r>
              <a:rPr lang="en-US" i="1" dirty="0">
                <a:solidFill>
                  <a:srgbClr val="00B050"/>
                </a:solidFill>
              </a:rPr>
              <a:t>Annual notification requirement – Defining WHO, WHAT, and “legitimate educational interest”</a:t>
            </a:r>
          </a:p>
          <a:p>
            <a:pPr>
              <a:buAutoNum type="arabicPeriod"/>
            </a:pPr>
            <a:endParaRPr lang="en-US" sz="1050" i="1" dirty="0">
              <a:solidFill>
                <a:srgbClr val="00B050"/>
              </a:solidFill>
            </a:endParaRPr>
          </a:p>
          <a:p>
            <a:pPr marL="0" indent="0">
              <a:buNone/>
            </a:pPr>
            <a:endParaRPr lang="en-US" sz="1350" i="1" dirty="0">
              <a:solidFill>
                <a:srgbClr val="FF0000"/>
              </a:solidFill>
            </a:endParaRPr>
          </a:p>
        </p:txBody>
      </p:sp>
    </p:spTree>
    <p:extLst>
      <p:ext uri="{BB962C8B-B14F-4D97-AF65-F5344CB8AC3E}">
        <p14:creationId xmlns:p14="http://schemas.microsoft.com/office/powerpoint/2010/main" val="2933830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a:lstStyle/>
          <a:p>
            <a:fld id="{8DD74904-08D0-484A-B0A8-D68342D9E06D}" type="slidenum">
              <a:rPr lang="en-US" smtClean="0">
                <a:solidFill>
                  <a:prstClr val="black"/>
                </a:solidFill>
              </a:rPr>
              <a:pPr/>
              <a:t>51</a:t>
            </a:fld>
            <a:endParaRPr lang="en-US" dirty="0">
              <a:solidFill>
                <a:prstClr val="black"/>
              </a:solidFill>
            </a:endParaRPr>
          </a:p>
        </p:txBody>
      </p:sp>
      <p:sp>
        <p:nvSpPr>
          <p:cNvPr id="2" name="Title 1"/>
          <p:cNvSpPr>
            <a:spLocks noGrp="1"/>
          </p:cNvSpPr>
          <p:nvPr>
            <p:ph type="title"/>
          </p:nvPr>
        </p:nvSpPr>
        <p:spPr/>
        <p:txBody>
          <a:bodyPr/>
          <a:lstStyle/>
          <a:p>
            <a:r>
              <a:rPr lang="en-US" dirty="0"/>
              <a:t>Frequently Asked </a:t>
            </a:r>
            <a:r>
              <a:rPr lang="en-US" dirty="0" smtClean="0"/>
              <a:t>Question</a:t>
            </a:r>
            <a:endParaRPr lang="en-US" dirty="0"/>
          </a:p>
        </p:txBody>
      </p:sp>
      <p:sp>
        <p:nvSpPr>
          <p:cNvPr id="3" name="Content Placeholder 2"/>
          <p:cNvSpPr>
            <a:spLocks noGrp="1"/>
          </p:cNvSpPr>
          <p:nvPr>
            <p:ph idx="1"/>
          </p:nvPr>
        </p:nvSpPr>
        <p:spPr/>
        <p:txBody>
          <a:bodyPr>
            <a:normAutofit fontScale="62500" lnSpcReduction="20000"/>
          </a:bodyPr>
          <a:lstStyle/>
          <a:p>
            <a:pPr marL="0" indent="0">
              <a:spcBef>
                <a:spcPts val="432"/>
              </a:spcBef>
              <a:spcAft>
                <a:spcPts val="1500"/>
              </a:spcAft>
              <a:buNone/>
            </a:pPr>
            <a:r>
              <a:rPr lang="en-US" dirty="0"/>
              <a:t>On the </a:t>
            </a:r>
            <a:r>
              <a:rPr lang="en-US" dirty="0" smtClean="0"/>
              <a:t>ED federally funded preschool’s enrollment card, </a:t>
            </a:r>
            <a:r>
              <a:rPr lang="en-US" dirty="0"/>
              <a:t>there is a question asking whether the </a:t>
            </a:r>
            <a:r>
              <a:rPr lang="en-US" dirty="0" smtClean="0"/>
              <a:t>child has </a:t>
            </a:r>
            <a:r>
              <a:rPr lang="en-US" dirty="0"/>
              <a:t>health insurance. </a:t>
            </a:r>
            <a:r>
              <a:rPr lang="en-US" dirty="0" smtClean="0"/>
              <a:t>If </a:t>
            </a:r>
            <a:r>
              <a:rPr lang="en-US" dirty="0"/>
              <a:t>the parent answers “no,” staff from a community-based organization that works with the </a:t>
            </a:r>
            <a:r>
              <a:rPr lang="en-US" dirty="0" smtClean="0"/>
              <a:t>preschool </a:t>
            </a:r>
            <a:r>
              <a:rPr lang="en-US" dirty="0"/>
              <a:t>calls the parent to talk about the availability of Medicaid and CHIP and to offer application assistance</a:t>
            </a:r>
            <a:r>
              <a:rPr lang="en-US" dirty="0" smtClean="0"/>
              <a:t>. </a:t>
            </a:r>
            <a:r>
              <a:rPr lang="en-US" dirty="0"/>
              <a:t>(FYI, the community-based organization might be a local community health center, a children’s health advocacy organization, or </a:t>
            </a:r>
            <a:r>
              <a:rPr lang="en-US" dirty="0" smtClean="0"/>
              <a:t>a local health department.)</a:t>
            </a:r>
            <a:endParaRPr lang="en-US" dirty="0"/>
          </a:p>
          <a:p>
            <a:pPr marL="0" indent="0">
              <a:buNone/>
            </a:pPr>
            <a:r>
              <a:rPr lang="en-US" i="1" dirty="0" smtClean="0">
                <a:solidFill>
                  <a:srgbClr val="FF0000"/>
                </a:solidFill>
              </a:rPr>
              <a:t>Can the preschool provide this information to the community-based organization?</a:t>
            </a:r>
            <a:endParaRPr lang="en-US" i="1" dirty="0">
              <a:solidFill>
                <a:srgbClr val="FF0000"/>
              </a:solidFill>
            </a:endParaRPr>
          </a:p>
        </p:txBody>
      </p:sp>
    </p:spTree>
    <p:extLst>
      <p:ext uri="{BB962C8B-B14F-4D97-AF65-F5344CB8AC3E}">
        <p14:creationId xmlns:p14="http://schemas.microsoft.com/office/powerpoint/2010/main" val="154677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a:lstStyle/>
          <a:p>
            <a:fld id="{8DD74904-08D0-484A-B0A8-D68342D9E06D}" type="slidenum">
              <a:rPr lang="en-US" smtClean="0">
                <a:solidFill>
                  <a:prstClr val="black"/>
                </a:solidFill>
              </a:rPr>
              <a:pPr/>
              <a:t>52</a:t>
            </a:fld>
            <a:endParaRPr lang="en-US" dirty="0">
              <a:solidFill>
                <a:prstClr val="black"/>
              </a:solidFill>
            </a:endParaRPr>
          </a:p>
        </p:txBody>
      </p:sp>
      <p:sp>
        <p:nvSpPr>
          <p:cNvPr id="2" name="Title 1"/>
          <p:cNvSpPr>
            <a:spLocks noGrp="1"/>
          </p:cNvSpPr>
          <p:nvPr>
            <p:ph type="title"/>
          </p:nvPr>
        </p:nvSpPr>
        <p:spPr/>
        <p:txBody>
          <a:bodyPr/>
          <a:lstStyle/>
          <a:p>
            <a:r>
              <a:rPr lang="en-US" dirty="0"/>
              <a:t>Frequently Asked </a:t>
            </a:r>
            <a:r>
              <a:rPr lang="en-US" dirty="0" smtClean="0"/>
              <a:t>Question</a:t>
            </a:r>
            <a:endParaRPr lang="en-US" dirty="0"/>
          </a:p>
        </p:txBody>
      </p:sp>
      <p:sp>
        <p:nvSpPr>
          <p:cNvPr id="3" name="Content Placeholder 2"/>
          <p:cNvSpPr>
            <a:spLocks noGrp="1"/>
          </p:cNvSpPr>
          <p:nvPr>
            <p:ph idx="1"/>
          </p:nvPr>
        </p:nvSpPr>
        <p:spPr/>
        <p:txBody>
          <a:bodyPr>
            <a:normAutofit fontScale="92500"/>
          </a:bodyPr>
          <a:lstStyle/>
          <a:p>
            <a:pPr marL="0" indent="0">
              <a:spcAft>
                <a:spcPts val="1500"/>
              </a:spcAft>
              <a:buNone/>
            </a:pPr>
            <a:r>
              <a:rPr lang="en-US" dirty="0">
                <a:solidFill>
                  <a:srgbClr val="00B050"/>
                </a:solidFill>
              </a:rPr>
              <a:t>A: FERPA does not generally permit schools to disclose PII from </a:t>
            </a:r>
            <a:r>
              <a:rPr lang="en-US" dirty="0" smtClean="0">
                <a:solidFill>
                  <a:srgbClr val="00B050"/>
                </a:solidFill>
              </a:rPr>
              <a:t>children's’ education </a:t>
            </a:r>
            <a:r>
              <a:rPr lang="en-US" dirty="0">
                <a:solidFill>
                  <a:srgbClr val="00B050"/>
                </a:solidFill>
              </a:rPr>
              <a:t>records to a community-based organization without the consent of the </a:t>
            </a:r>
            <a:r>
              <a:rPr lang="en-US" dirty="0" smtClean="0">
                <a:solidFill>
                  <a:srgbClr val="00B050"/>
                </a:solidFill>
              </a:rPr>
              <a:t>parent, </a:t>
            </a:r>
            <a:r>
              <a:rPr lang="en-US" dirty="0">
                <a:solidFill>
                  <a:srgbClr val="00B050"/>
                </a:solidFill>
              </a:rPr>
              <a:t>or unless the disclosure meets one of the exceptions to the general consent requirement.</a:t>
            </a:r>
          </a:p>
          <a:p>
            <a:pPr marL="0" indent="0">
              <a:spcAft>
                <a:spcPts val="1500"/>
              </a:spcAft>
              <a:buNone/>
            </a:pPr>
            <a:r>
              <a:rPr lang="en-US" dirty="0">
                <a:solidFill>
                  <a:srgbClr val="00B050"/>
                </a:solidFill>
              </a:rPr>
              <a:t>Exceptions: Directory Information (as defined)</a:t>
            </a:r>
          </a:p>
          <a:p>
            <a:pPr marL="0" indent="0">
              <a:spcAft>
                <a:spcPts val="1500"/>
              </a:spcAft>
              <a:buNone/>
            </a:pPr>
            <a:r>
              <a:rPr lang="en-US" dirty="0">
                <a:solidFill>
                  <a:srgbClr val="00B050"/>
                </a:solidFill>
              </a:rPr>
              <a:t>But… Because this type of information (eligibility) is considered PII, it cannot be considered directory information and requires parental consent.</a:t>
            </a:r>
          </a:p>
        </p:txBody>
      </p:sp>
    </p:spTree>
    <p:extLst>
      <p:ext uri="{BB962C8B-B14F-4D97-AF65-F5344CB8AC3E}">
        <p14:creationId xmlns:p14="http://schemas.microsoft.com/office/powerpoint/2010/main" val="3347829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470416"/>
            <a:ext cx="6896100" cy="2308324"/>
          </a:xfrm>
          <a:prstGeom prst="rect">
            <a:avLst/>
          </a:prstGeom>
          <a:noFill/>
        </p:spPr>
        <p:txBody>
          <a:bodyPr wrap="square" rtlCol="0">
            <a:spAutoFit/>
          </a:bodyPr>
          <a:lstStyle/>
          <a:p>
            <a:pPr algn="ctr"/>
            <a:r>
              <a:rPr lang="en-US" sz="7200" b="1" dirty="0">
                <a:latin typeface="Corbel"/>
                <a:ea typeface="+mj-ea"/>
                <a:cs typeface="Corbel"/>
              </a:rPr>
              <a:t>Where do I go for help?</a:t>
            </a:r>
          </a:p>
        </p:txBody>
      </p:sp>
      <p:pic>
        <p:nvPicPr>
          <p:cNvPr id="110594" name="Picture 2" descr="&quot; &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8190" y="3048000"/>
            <a:ext cx="2907620" cy="2907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8604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0"/>
          <p:cNvSpPr>
            <a:spLocks noGrp="1"/>
          </p:cNvSpPr>
          <p:nvPr>
            <p:ph type="title"/>
          </p:nvPr>
        </p:nvSpPr>
        <p:spPr>
          <a:xfrm>
            <a:off x="1485900" y="1063228"/>
            <a:ext cx="6172200" cy="651272"/>
          </a:xfrm>
        </p:spPr>
        <p:txBody>
          <a:bodyPr/>
          <a:lstStyle/>
          <a:p>
            <a:r>
              <a:rPr lang="en-US" smtClean="0"/>
              <a:t>Contact Information</a:t>
            </a:r>
          </a:p>
        </p:txBody>
      </p:sp>
      <p:pic>
        <p:nvPicPr>
          <p:cNvPr id="72709" name="Picture 2" descr="The DaSy Center"/>
          <p:cNvPicPr>
            <a:picLocks noChangeAspect="1" noChangeArrowheads="1"/>
          </p:cNvPicPr>
          <p:nvPr/>
        </p:nvPicPr>
        <p:blipFill>
          <a:blip r:embed="rId3"/>
          <a:srcRect/>
          <a:stretch>
            <a:fillRect/>
          </a:stretch>
        </p:blipFill>
        <p:spPr bwMode="auto">
          <a:xfrm>
            <a:off x="1543050" y="1719264"/>
            <a:ext cx="914400" cy="664369"/>
          </a:xfrm>
          <a:prstGeom prst="rect">
            <a:avLst/>
          </a:prstGeom>
          <a:noFill/>
          <a:ln w="9525">
            <a:noFill/>
            <a:miter lim="800000"/>
            <a:headEnd/>
            <a:tailEnd/>
          </a:ln>
        </p:spPr>
      </p:pic>
      <p:sp>
        <p:nvSpPr>
          <p:cNvPr id="56323" name="Rectangle 3"/>
          <p:cNvSpPr>
            <a:spLocks noGrp="1" noChangeArrowheads="1"/>
          </p:cNvSpPr>
          <p:nvPr>
            <p:ph type="body" idx="4294967295"/>
          </p:nvPr>
        </p:nvSpPr>
        <p:spPr>
          <a:xfrm>
            <a:off x="1143000" y="2171700"/>
            <a:ext cx="3086100" cy="1314450"/>
          </a:xfrm>
          <a:prstGeom prst="rect">
            <a:avLst/>
          </a:prstGeom>
        </p:spPr>
        <p:txBody>
          <a:bodyPr vert="horz" lIns="69056" tIns="34529" rIns="69056" bIns="34529" rtlCol="0">
            <a:normAutofit lnSpcReduction="10000"/>
          </a:bodyPr>
          <a:lstStyle/>
          <a:p>
            <a:pPr>
              <a:lnSpc>
                <a:spcPct val="10000"/>
              </a:lnSpc>
              <a:defRPr/>
            </a:pPr>
            <a:endParaRPr lang="en-US" sz="1350" b="1" dirty="0">
              <a:solidFill>
                <a:schemeClr val="tx1">
                  <a:lumMod val="75000"/>
                  <a:lumOff val="25000"/>
                </a:schemeClr>
              </a:solidFill>
            </a:endParaRPr>
          </a:p>
          <a:p>
            <a:pPr marL="0" indent="0">
              <a:buNone/>
              <a:defRPr/>
            </a:pPr>
            <a:r>
              <a:rPr lang="en-US" sz="1200" b="1" dirty="0">
                <a:solidFill>
                  <a:schemeClr val="tx1">
                    <a:lumMod val="75000"/>
                    <a:lumOff val="25000"/>
                  </a:schemeClr>
                </a:solidFill>
              </a:rPr>
              <a:t>	</a:t>
            </a:r>
          </a:p>
          <a:p>
            <a:pPr marL="175022" lvl="1" indent="0">
              <a:spcBef>
                <a:spcPts val="0"/>
              </a:spcBef>
              <a:spcAft>
                <a:spcPts val="900"/>
              </a:spcAft>
              <a:buNone/>
              <a:tabLst>
                <a:tab pos="1028700" algn="l"/>
              </a:tabLst>
              <a:defRPr/>
            </a:pPr>
            <a:r>
              <a:rPr lang="en-US" sz="1500" b="1" dirty="0">
                <a:solidFill>
                  <a:schemeClr val="tx1">
                    <a:lumMod val="75000"/>
                    <a:lumOff val="25000"/>
                  </a:schemeClr>
                </a:solidFill>
              </a:rPr>
              <a:t>Telephone:	(650) 859-3881</a:t>
            </a:r>
          </a:p>
          <a:p>
            <a:pPr marL="175022" lvl="1" indent="0">
              <a:spcBef>
                <a:spcPts val="0"/>
              </a:spcBef>
              <a:spcAft>
                <a:spcPts val="900"/>
              </a:spcAft>
              <a:buNone/>
              <a:tabLst>
                <a:tab pos="1028700" algn="l"/>
              </a:tabLst>
              <a:defRPr/>
            </a:pPr>
            <a:r>
              <a:rPr lang="en-US" sz="1500" b="1" dirty="0">
                <a:solidFill>
                  <a:schemeClr val="tx1">
                    <a:lumMod val="75000"/>
                    <a:lumOff val="25000"/>
                  </a:schemeClr>
                </a:solidFill>
              </a:rPr>
              <a:t>Email: 	</a:t>
            </a:r>
            <a:r>
              <a:rPr lang="en-US" sz="1500" b="1" dirty="0">
                <a:solidFill>
                  <a:schemeClr val="tx1">
                    <a:lumMod val="75000"/>
                    <a:lumOff val="25000"/>
                  </a:schemeClr>
                </a:solidFill>
                <a:hlinkClick r:id="rId4"/>
              </a:rPr>
              <a:t>dasycenter@sri.com</a:t>
            </a:r>
            <a:r>
              <a:rPr lang="en-US" sz="1500" b="1" dirty="0">
                <a:solidFill>
                  <a:schemeClr val="tx1">
                    <a:lumMod val="75000"/>
                    <a:lumOff val="25000"/>
                  </a:schemeClr>
                </a:solidFill>
              </a:rPr>
              <a:t> </a:t>
            </a:r>
          </a:p>
          <a:p>
            <a:pPr marL="175022" lvl="1" indent="0">
              <a:spcBef>
                <a:spcPts val="0"/>
              </a:spcBef>
              <a:spcAft>
                <a:spcPts val="900"/>
              </a:spcAft>
              <a:buNone/>
              <a:defRPr/>
            </a:pPr>
            <a:r>
              <a:rPr lang="en-US" sz="1500" b="1" dirty="0">
                <a:solidFill>
                  <a:schemeClr val="tx1">
                    <a:lumMod val="75000"/>
                    <a:lumOff val="25000"/>
                  </a:schemeClr>
                </a:solidFill>
              </a:rPr>
              <a:t>Website: </a:t>
            </a:r>
            <a:r>
              <a:rPr lang="en-US" sz="1500" b="1" dirty="0">
                <a:solidFill>
                  <a:schemeClr val="tx1">
                    <a:lumMod val="75000"/>
                    <a:lumOff val="25000"/>
                  </a:schemeClr>
                </a:solidFill>
                <a:hlinkClick r:id="rId5"/>
              </a:rPr>
              <a:t>http://dasycenter.org</a:t>
            </a:r>
            <a:r>
              <a:rPr lang="en-US" sz="1500" b="1" dirty="0">
                <a:solidFill>
                  <a:schemeClr val="tx1">
                    <a:lumMod val="75000"/>
                    <a:lumOff val="25000"/>
                  </a:schemeClr>
                </a:solidFill>
              </a:rPr>
              <a:t>    </a:t>
            </a:r>
          </a:p>
          <a:p>
            <a:pPr marL="175022" lvl="1" indent="0">
              <a:spcBef>
                <a:spcPts val="0"/>
              </a:spcBef>
              <a:spcAft>
                <a:spcPts val="900"/>
              </a:spcAft>
              <a:buNone/>
              <a:defRPr/>
            </a:pPr>
            <a:endParaRPr lang="en-US" sz="1200" b="1" dirty="0">
              <a:solidFill>
                <a:schemeClr val="tx1">
                  <a:lumMod val="75000"/>
                  <a:lumOff val="25000"/>
                </a:schemeClr>
              </a:solidFill>
            </a:endParaRPr>
          </a:p>
        </p:txBody>
      </p:sp>
      <p:pic>
        <p:nvPicPr>
          <p:cNvPr id="72711" name="Picture 2" descr="The Privacy Technical Assistance Center"/>
          <p:cNvPicPr>
            <a:picLocks noChangeAspect="1" noChangeArrowheads="1"/>
          </p:cNvPicPr>
          <p:nvPr/>
        </p:nvPicPr>
        <p:blipFill>
          <a:blip r:embed="rId6"/>
          <a:srcRect/>
          <a:stretch>
            <a:fillRect/>
          </a:stretch>
        </p:blipFill>
        <p:spPr bwMode="auto">
          <a:xfrm>
            <a:off x="4972050" y="1418036"/>
            <a:ext cx="1885950" cy="869156"/>
          </a:xfrm>
          <a:prstGeom prst="rect">
            <a:avLst/>
          </a:prstGeom>
          <a:noFill/>
          <a:ln w="9525">
            <a:noFill/>
            <a:miter lim="800000"/>
            <a:headEnd/>
            <a:tailEnd/>
          </a:ln>
        </p:spPr>
      </p:pic>
      <p:sp>
        <p:nvSpPr>
          <p:cNvPr id="6" name="Rectangle 3"/>
          <p:cNvSpPr txBox="1">
            <a:spLocks noChangeArrowheads="1"/>
          </p:cNvSpPr>
          <p:nvPr/>
        </p:nvSpPr>
        <p:spPr bwMode="auto">
          <a:xfrm>
            <a:off x="4583907" y="2287191"/>
            <a:ext cx="3198019" cy="1309688"/>
          </a:xfrm>
          <a:prstGeom prst="rect">
            <a:avLst/>
          </a:prstGeom>
          <a:noFill/>
          <a:ln w="9525">
            <a:noFill/>
            <a:miter lim="800000"/>
            <a:headEnd/>
            <a:tailEnd/>
          </a:ln>
        </p:spPr>
        <p:txBody>
          <a:bodyPr lIns="69056" tIns="34529" rIns="69056" bIns="34529"/>
          <a:lstStyle/>
          <a:p>
            <a:pPr marL="257175" indent="-257175" eaLnBrk="0" hangingPunct="0">
              <a:lnSpc>
                <a:spcPct val="10000"/>
              </a:lnSpc>
              <a:spcBef>
                <a:spcPct val="20000"/>
              </a:spcBef>
              <a:buClr>
                <a:srgbClr val="002596"/>
              </a:buClr>
              <a:buFont typeface="Wingdings" pitchFamily="2" charset="2"/>
              <a:buChar char="§"/>
              <a:defRPr/>
            </a:pPr>
            <a:endParaRPr lang="en-US" sz="1350" dirty="0">
              <a:solidFill>
                <a:prstClr val="black"/>
              </a:solidFill>
              <a:latin typeface="Arial Narrow" pitchFamily="34" charset="0"/>
            </a:endParaRPr>
          </a:p>
          <a:p>
            <a:pPr marL="557213" lvl="1" indent="-214313" eaLnBrk="0" hangingPunct="0">
              <a:lnSpc>
                <a:spcPct val="0"/>
              </a:lnSpc>
              <a:spcBef>
                <a:spcPct val="20000"/>
              </a:spcBef>
              <a:buClr>
                <a:srgbClr val="002596"/>
              </a:buClr>
              <a:defRPr/>
            </a:pPr>
            <a:r>
              <a:rPr lang="en-US" sz="1200" dirty="0">
                <a:solidFill>
                  <a:prstClr val="black"/>
                </a:solidFill>
                <a:latin typeface="Arial Narrow" pitchFamily="34" charset="0"/>
              </a:rPr>
              <a:t>	</a:t>
            </a:r>
          </a:p>
          <a:p>
            <a:pPr marL="175022" lvl="1" eaLnBrk="0" hangingPunct="0">
              <a:spcAft>
                <a:spcPts val="900"/>
              </a:spcAft>
              <a:buClr>
                <a:srgbClr val="002596"/>
              </a:buClr>
              <a:tabLst>
                <a:tab pos="1028700" algn="l"/>
              </a:tabLst>
              <a:defRPr/>
            </a:pPr>
            <a:r>
              <a:rPr lang="en-US" sz="1500" dirty="0">
                <a:solidFill>
                  <a:prstClr val="black"/>
                </a:solidFill>
              </a:rPr>
              <a:t>Telephone:	(855) 249-3072</a:t>
            </a:r>
          </a:p>
          <a:p>
            <a:pPr marL="175022" lvl="1" eaLnBrk="0" hangingPunct="0">
              <a:spcAft>
                <a:spcPts val="900"/>
              </a:spcAft>
              <a:buClr>
                <a:srgbClr val="002596"/>
              </a:buClr>
              <a:tabLst>
                <a:tab pos="1028700" algn="l"/>
              </a:tabLst>
              <a:defRPr/>
            </a:pPr>
            <a:r>
              <a:rPr lang="en-US" sz="1500" dirty="0">
                <a:solidFill>
                  <a:prstClr val="black"/>
                </a:solidFill>
              </a:rPr>
              <a:t>Email:</a:t>
            </a:r>
            <a:r>
              <a:rPr lang="en-US" sz="1500" b="1" dirty="0">
                <a:solidFill>
                  <a:prstClr val="black"/>
                </a:solidFill>
              </a:rPr>
              <a:t>	</a:t>
            </a:r>
            <a:r>
              <a:rPr lang="en-US" sz="1500" b="1" dirty="0">
                <a:solidFill>
                  <a:prstClr val="black"/>
                </a:solidFill>
                <a:hlinkClick r:id="rId7"/>
              </a:rPr>
              <a:t>privacyTA@ed.gov</a:t>
            </a:r>
            <a:endParaRPr lang="en-US" sz="1500" b="1" dirty="0">
              <a:solidFill>
                <a:prstClr val="black"/>
              </a:solidFill>
            </a:endParaRPr>
          </a:p>
          <a:p>
            <a:pPr marL="175022" lvl="1" eaLnBrk="0" hangingPunct="0">
              <a:spcAft>
                <a:spcPts val="900"/>
              </a:spcAft>
              <a:buClr>
                <a:srgbClr val="002596"/>
              </a:buClr>
              <a:defRPr/>
            </a:pPr>
            <a:r>
              <a:rPr lang="en-US" sz="1500" dirty="0">
                <a:solidFill>
                  <a:prstClr val="black"/>
                </a:solidFill>
              </a:rPr>
              <a:t>Website:  </a:t>
            </a:r>
            <a:r>
              <a:rPr lang="en-US" sz="1500" b="1" dirty="0">
                <a:solidFill>
                  <a:prstClr val="black"/>
                </a:solidFill>
                <a:hlinkClick r:id="rId8"/>
              </a:rPr>
              <a:t>http://ptac.ed.gov</a:t>
            </a:r>
            <a:r>
              <a:rPr lang="en-US" sz="1500" b="1" dirty="0">
                <a:solidFill>
                  <a:prstClr val="black"/>
                </a:solidFill>
              </a:rPr>
              <a:t>  </a:t>
            </a:r>
          </a:p>
          <a:p>
            <a:pPr marL="175022" lvl="1" eaLnBrk="0" hangingPunct="0">
              <a:lnSpc>
                <a:spcPct val="140000"/>
              </a:lnSpc>
              <a:spcAft>
                <a:spcPts val="900"/>
              </a:spcAft>
              <a:buClr>
                <a:srgbClr val="002596"/>
              </a:buClr>
              <a:defRPr/>
            </a:pPr>
            <a:r>
              <a:rPr lang="en-US" sz="1500" b="1" dirty="0">
                <a:solidFill>
                  <a:prstClr val="black"/>
                </a:solidFill>
                <a:latin typeface="Arial Narrow" pitchFamily="34" charset="0"/>
              </a:rPr>
              <a:t/>
            </a:r>
            <a:br>
              <a:rPr lang="en-US" sz="1500" b="1" dirty="0">
                <a:solidFill>
                  <a:prstClr val="black"/>
                </a:solidFill>
                <a:latin typeface="Arial Narrow" pitchFamily="34" charset="0"/>
              </a:rPr>
            </a:br>
            <a:endParaRPr lang="en-US" sz="1500" b="1" dirty="0">
              <a:solidFill>
                <a:prstClr val="black"/>
              </a:solidFill>
              <a:latin typeface="Arial Narrow" pitchFamily="34" charset="0"/>
            </a:endParaRPr>
          </a:p>
        </p:txBody>
      </p:sp>
      <p:pic>
        <p:nvPicPr>
          <p:cNvPr id="72710" name="Picture 3" descr="The IDEA data center"/>
          <p:cNvPicPr>
            <a:picLocks noChangeAspect="1" noChangeArrowheads="1"/>
          </p:cNvPicPr>
          <p:nvPr/>
        </p:nvPicPr>
        <p:blipFill>
          <a:blip r:embed="rId9"/>
          <a:srcRect/>
          <a:stretch>
            <a:fillRect/>
          </a:stretch>
        </p:blipFill>
        <p:spPr bwMode="auto">
          <a:xfrm>
            <a:off x="3257550" y="3979070"/>
            <a:ext cx="2243138" cy="535781"/>
          </a:xfrm>
          <a:prstGeom prst="rect">
            <a:avLst/>
          </a:prstGeom>
          <a:noFill/>
          <a:ln w="9525">
            <a:noFill/>
            <a:miter lim="800000"/>
            <a:headEnd/>
            <a:tailEnd/>
          </a:ln>
        </p:spPr>
      </p:pic>
      <p:sp>
        <p:nvSpPr>
          <p:cNvPr id="72708" name="Rectangle 3"/>
          <p:cNvSpPr txBox="1">
            <a:spLocks noChangeArrowheads="1"/>
          </p:cNvSpPr>
          <p:nvPr/>
        </p:nvSpPr>
        <p:spPr bwMode="auto">
          <a:xfrm>
            <a:off x="3028950" y="4246961"/>
            <a:ext cx="3943350" cy="1525190"/>
          </a:xfrm>
          <a:prstGeom prst="rect">
            <a:avLst/>
          </a:prstGeom>
          <a:noFill/>
          <a:ln w="9525">
            <a:noFill/>
            <a:miter lim="800000"/>
            <a:headEnd/>
            <a:tailEnd/>
          </a:ln>
        </p:spPr>
        <p:txBody>
          <a:bodyPr lIns="69056" tIns="34529" rIns="69056" bIns="34529"/>
          <a:lstStyle/>
          <a:p>
            <a:pPr marL="257175" indent="-257175">
              <a:lnSpc>
                <a:spcPct val="10000"/>
              </a:lnSpc>
              <a:spcBef>
                <a:spcPct val="20000"/>
              </a:spcBef>
              <a:buClr>
                <a:srgbClr val="ED3532"/>
              </a:buClr>
              <a:buFont typeface="Arial" charset="0"/>
              <a:buChar char="•"/>
            </a:pPr>
            <a:endParaRPr lang="en-US" sz="1350" b="1">
              <a:solidFill>
                <a:srgbClr val="404040"/>
              </a:solidFill>
            </a:endParaRPr>
          </a:p>
          <a:p>
            <a:pPr marL="175022" lvl="1">
              <a:lnSpc>
                <a:spcPct val="90000"/>
              </a:lnSpc>
              <a:spcAft>
                <a:spcPts val="900"/>
              </a:spcAft>
              <a:buClr>
                <a:srgbClr val="ED3532"/>
              </a:buClr>
            </a:pPr>
            <a:endParaRPr lang="en-US" sz="1200" b="1">
              <a:solidFill>
                <a:srgbClr val="404040"/>
              </a:solidFill>
            </a:endParaRPr>
          </a:p>
          <a:p>
            <a:pPr marL="175022" lvl="1">
              <a:lnSpc>
                <a:spcPct val="90000"/>
              </a:lnSpc>
              <a:spcAft>
                <a:spcPts val="900"/>
              </a:spcAft>
              <a:buClr>
                <a:srgbClr val="ED3532"/>
              </a:buClr>
            </a:pPr>
            <a:r>
              <a:rPr lang="en-US" sz="1500" b="1">
                <a:solidFill>
                  <a:srgbClr val="404040"/>
                </a:solidFill>
              </a:rPr>
              <a:t>Telephone:  (888) 819-7024</a:t>
            </a:r>
          </a:p>
          <a:p>
            <a:pPr marL="175022" lvl="1">
              <a:lnSpc>
                <a:spcPct val="90000"/>
              </a:lnSpc>
              <a:spcAft>
                <a:spcPts val="900"/>
              </a:spcAft>
              <a:buClr>
                <a:srgbClr val="ED3532"/>
              </a:buClr>
            </a:pPr>
            <a:r>
              <a:rPr lang="en-US" sz="1500" b="1">
                <a:solidFill>
                  <a:srgbClr val="404040"/>
                </a:solidFill>
              </a:rPr>
              <a:t>Email:  </a:t>
            </a:r>
            <a:r>
              <a:rPr lang="en-US" sz="1500" b="1">
                <a:solidFill>
                  <a:srgbClr val="404040"/>
                </a:solidFill>
                <a:hlinkClick r:id="rId10"/>
              </a:rPr>
              <a:t>ideadata@westat.com</a:t>
            </a:r>
            <a:endParaRPr lang="en-US" sz="1500" b="1">
              <a:solidFill>
                <a:srgbClr val="404040"/>
              </a:solidFill>
            </a:endParaRPr>
          </a:p>
          <a:p>
            <a:pPr marL="175022" lvl="1">
              <a:lnSpc>
                <a:spcPct val="90000"/>
              </a:lnSpc>
              <a:spcAft>
                <a:spcPts val="900"/>
              </a:spcAft>
              <a:buClr>
                <a:srgbClr val="ED3532"/>
              </a:buClr>
            </a:pPr>
            <a:r>
              <a:rPr lang="en-US" sz="1500" b="1">
                <a:solidFill>
                  <a:srgbClr val="404040"/>
                </a:solidFill>
              </a:rPr>
              <a:t>Website: </a:t>
            </a:r>
            <a:r>
              <a:rPr lang="en-US" sz="1500" b="1">
                <a:solidFill>
                  <a:srgbClr val="404040"/>
                </a:solidFill>
                <a:hlinkClick r:id="rId11"/>
              </a:rPr>
              <a:t>https://www.ideadata.org/</a:t>
            </a:r>
            <a:r>
              <a:rPr lang="en-US" sz="1500" b="1">
                <a:solidFill>
                  <a:srgbClr val="404040"/>
                </a:solidFill>
              </a:rPr>
              <a:t> </a:t>
            </a:r>
          </a:p>
        </p:txBody>
      </p:sp>
    </p:spTree>
    <p:extLst>
      <p:ext uri="{BB962C8B-B14F-4D97-AF65-F5344CB8AC3E}">
        <p14:creationId xmlns:p14="http://schemas.microsoft.com/office/powerpoint/2010/main" val="17058873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7315"/>
            <a:ext cx="8229600" cy="1143000"/>
          </a:xfrm>
        </p:spPr>
        <p:txBody>
          <a:bodyPr/>
          <a:lstStyle/>
          <a:p>
            <a:r>
              <a:rPr lang="en-US" dirty="0" smtClean="0"/>
              <a:t>Privacy Resources</a:t>
            </a:r>
            <a:endParaRPr lang="en-US" dirty="0"/>
          </a:p>
        </p:txBody>
      </p:sp>
      <p:pic>
        <p:nvPicPr>
          <p:cNvPr id="5" name="Picture 4" descr="This image is a snapshot of the Early Childhood Data Privacy web page on the Privacy Technical Assistance Center website. "/>
          <p:cNvPicPr>
            <a:picLocks noChangeAspect="1"/>
          </p:cNvPicPr>
          <p:nvPr/>
        </p:nvPicPr>
        <p:blipFill>
          <a:blip r:embed="rId3"/>
          <a:stretch>
            <a:fillRect/>
          </a:stretch>
        </p:blipFill>
        <p:spPr>
          <a:xfrm>
            <a:off x="1219200" y="1380315"/>
            <a:ext cx="6286500" cy="4268612"/>
          </a:xfrm>
          <a:prstGeom prst="rect">
            <a:avLst/>
          </a:prstGeom>
        </p:spPr>
      </p:pic>
    </p:spTree>
    <p:extLst>
      <p:ext uri="{BB962C8B-B14F-4D97-AF65-F5344CB8AC3E}">
        <p14:creationId xmlns:p14="http://schemas.microsoft.com/office/powerpoint/2010/main" val="29741968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Resources</a:t>
            </a:r>
            <a:endParaRPr lang="en-US" dirty="0"/>
          </a:p>
        </p:txBody>
      </p:sp>
      <p:pic>
        <p:nvPicPr>
          <p:cNvPr id="4" name="Picture 3" descr="This image is a snapshot of the Privacy and Confidentiality resource web page on the DaSy Center for IDEA Early Childhood Data Systems website. "/>
          <p:cNvPicPr>
            <a:picLocks noChangeAspect="1"/>
          </p:cNvPicPr>
          <p:nvPr/>
        </p:nvPicPr>
        <p:blipFill>
          <a:blip r:embed="rId3"/>
          <a:stretch>
            <a:fillRect/>
          </a:stretch>
        </p:blipFill>
        <p:spPr>
          <a:xfrm>
            <a:off x="1529831" y="1416083"/>
            <a:ext cx="6084337" cy="4251133"/>
          </a:xfrm>
          <a:prstGeom prst="rect">
            <a:avLst/>
          </a:prstGeom>
        </p:spPr>
      </p:pic>
    </p:spTree>
    <p:extLst>
      <p:ext uri="{BB962C8B-B14F-4D97-AF65-F5344CB8AC3E}">
        <p14:creationId xmlns:p14="http://schemas.microsoft.com/office/powerpoint/2010/main" val="18746949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7"/>
          <p:cNvSpPr>
            <a:spLocks noGrp="1"/>
          </p:cNvSpPr>
          <p:nvPr>
            <p:ph type="title"/>
          </p:nvPr>
        </p:nvSpPr>
        <p:spPr>
          <a:xfrm>
            <a:off x="600075" y="-153987"/>
            <a:ext cx="7864475" cy="1273175"/>
          </a:xfrm>
        </p:spPr>
        <p:txBody>
          <a:bodyPr>
            <a:normAutofit/>
          </a:bodyPr>
          <a:lstStyle/>
          <a:p>
            <a:pPr algn="ctr">
              <a:defRPr/>
            </a:pPr>
            <a:r>
              <a:rPr dirty="0" smtClean="0">
                <a:hlinkClick r:id="rId3"/>
              </a:rPr>
              <a:t>FERPA </a:t>
            </a:r>
            <a:r>
              <a:rPr dirty="0">
                <a:hlinkClick r:id="rId3"/>
              </a:rPr>
              <a:t>Training Videos</a:t>
            </a:r>
            <a:endParaRPr dirty="0"/>
          </a:p>
        </p:txBody>
      </p:sp>
      <p:sp>
        <p:nvSpPr>
          <p:cNvPr id="36866" name="Content Placeholder 8"/>
          <p:cNvSpPr>
            <a:spLocks noGrp="1"/>
          </p:cNvSpPr>
          <p:nvPr>
            <p:ph idx="1"/>
          </p:nvPr>
        </p:nvSpPr>
        <p:spPr>
          <a:xfrm>
            <a:off x="985838" y="1385888"/>
            <a:ext cx="7239000" cy="4751388"/>
          </a:xfrm>
        </p:spPr>
        <p:txBody>
          <a:bodyPr/>
          <a:lstStyle/>
          <a:p>
            <a:pPr marL="342900" lvl="1" indent="-342900">
              <a:buFont typeface="Arial" panose="020B0604020202020204" pitchFamily="34" charset="0"/>
              <a:buChar char="•"/>
            </a:pPr>
            <a:r>
              <a:rPr lang="en-US" sz="2600" dirty="0" smtClean="0"/>
              <a:t>Interactive quizzes, animated vignettes, and more </a:t>
            </a:r>
          </a:p>
          <a:p>
            <a:pPr marL="342900" lvl="1" indent="-342900">
              <a:buFont typeface="Wingdings" pitchFamily="2" charset="2"/>
              <a:buChar char="§"/>
            </a:pPr>
            <a:endParaRPr lang="en-US" dirty="0" smtClean="0"/>
          </a:p>
          <a:p>
            <a:endParaRPr lang="en-US" dirty="0" smtClean="0"/>
          </a:p>
        </p:txBody>
      </p:sp>
      <p:grpSp>
        <p:nvGrpSpPr>
          <p:cNvPr id="2" name="Group 1" descr="The three images on this slide are screenshots of the animated vignettes and interactive quizzes that are part of the FERPA training videos."/>
          <p:cNvGrpSpPr/>
          <p:nvPr/>
        </p:nvGrpSpPr>
        <p:grpSpPr>
          <a:xfrm>
            <a:off x="1477963" y="2236788"/>
            <a:ext cx="6746875" cy="3683000"/>
            <a:chOff x="1477963" y="2236788"/>
            <a:chExt cx="6746875" cy="3683000"/>
          </a:xfrm>
        </p:grpSpPr>
        <p:pic>
          <p:nvPicPr>
            <p:cNvPr id="36869" name="Picture 6" descr="Screenshot from a  FERPA training video.&#10;"/>
            <p:cNvPicPr>
              <a:picLocks noChangeAspect="1"/>
            </p:cNvPicPr>
            <p:nvPr/>
          </p:nvPicPr>
          <p:blipFill>
            <a:blip r:embed="rId4"/>
            <a:srcRect/>
            <a:stretch>
              <a:fillRect/>
            </a:stretch>
          </p:blipFill>
          <p:spPr bwMode="auto">
            <a:xfrm>
              <a:off x="1477963" y="2236788"/>
              <a:ext cx="3290887" cy="3683000"/>
            </a:xfrm>
            <a:prstGeom prst="rect">
              <a:avLst/>
            </a:prstGeom>
            <a:noFill/>
            <a:ln w="9525">
              <a:noFill/>
              <a:miter lim="800000"/>
              <a:headEnd/>
              <a:tailEnd/>
            </a:ln>
          </p:spPr>
        </p:pic>
        <p:pic>
          <p:nvPicPr>
            <p:cNvPr id="6" name="Picture 5" descr="Screenshot from a  FERPA training video."/>
            <p:cNvPicPr>
              <a:picLocks noChangeAspect="1"/>
            </p:cNvPicPr>
            <p:nvPr/>
          </p:nvPicPr>
          <p:blipFill>
            <a:blip r:embed="rId5"/>
            <a:stretch>
              <a:fillRect/>
            </a:stretch>
          </p:blipFill>
          <p:spPr>
            <a:xfrm>
              <a:off x="5375275" y="2236788"/>
              <a:ext cx="2849563" cy="960437"/>
            </a:xfrm>
            <a:prstGeom prst="rect">
              <a:avLst/>
            </a:prstGeom>
            <a:ln>
              <a:noFill/>
            </a:ln>
            <a:effectLst>
              <a:outerShdw blurRad="190500" algn="tl" rotWithShape="0">
                <a:srgbClr val="000000">
                  <a:alpha val="70000"/>
                </a:srgbClr>
              </a:outerShdw>
            </a:effectLst>
          </p:spPr>
        </p:pic>
        <p:pic>
          <p:nvPicPr>
            <p:cNvPr id="5" name="Picture 4" descr="Screenshot from a  FERPA training video."/>
            <p:cNvPicPr>
              <a:picLocks noChangeAspect="1"/>
            </p:cNvPicPr>
            <p:nvPr/>
          </p:nvPicPr>
          <p:blipFill>
            <a:blip r:embed="rId6"/>
            <a:stretch>
              <a:fillRect/>
            </a:stretch>
          </p:blipFill>
          <p:spPr>
            <a:xfrm>
              <a:off x="5267699" y="3709987"/>
              <a:ext cx="2874963" cy="2135187"/>
            </a:xfrm>
            <a:prstGeom prst="rect">
              <a:avLst/>
            </a:prstGeom>
            <a:ln>
              <a:noFill/>
            </a:ln>
            <a:effectLst>
              <a:outerShdw blurRad="190500" algn="tl" rotWithShape="0">
                <a:srgbClr val="000000">
                  <a:alpha val="70000"/>
                </a:srgbClr>
              </a:outerShdw>
            </a:effectLst>
          </p:spPr>
        </p:pic>
      </p:grpSp>
    </p:spTree>
    <p:extLst>
      <p:ext uri="{BB962C8B-B14F-4D97-AF65-F5344CB8AC3E}">
        <p14:creationId xmlns:p14="http://schemas.microsoft.com/office/powerpoint/2010/main" val="30975901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879"/>
            <a:ext cx="8229600" cy="1119673"/>
          </a:xfrm>
        </p:spPr>
        <p:txBody>
          <a:bodyPr/>
          <a:lstStyle/>
          <a:p>
            <a:pPr algn="ctr"/>
            <a:r>
              <a:rPr lang="en-US" dirty="0" smtClean="0"/>
              <a:t>Training Videos</a:t>
            </a:r>
            <a:endParaRPr lang="en-US" dirty="0"/>
          </a:p>
        </p:txBody>
      </p:sp>
      <p:pic>
        <p:nvPicPr>
          <p:cNvPr id="4" name="Content Placeholder 3" descr="&quot; &quot;">
            <a:hlinkClick r:id="rId3"/>
          </p:cNvPr>
          <p:cNvPicPr>
            <a:picLocks noGrp="1" noChangeAspect="1"/>
          </p:cNvPicPr>
          <p:nvPr>
            <p:ph idx="1"/>
          </p:nvPr>
        </p:nvPicPr>
        <p:blipFill>
          <a:blip r:embed="rId4"/>
          <a:stretch>
            <a:fillRect/>
          </a:stretch>
        </p:blipFill>
        <p:spPr>
          <a:xfrm>
            <a:off x="4038600" y="2880692"/>
            <a:ext cx="2276323" cy="1637594"/>
          </a:xfrm>
          <a:prstGeom prst="rect">
            <a:avLst/>
          </a:prstGeom>
        </p:spPr>
      </p:pic>
      <p:pic>
        <p:nvPicPr>
          <p:cNvPr id="5" name="Picture 4" descr="&quot; &quot;">
            <a:hlinkClick r:id="rId5"/>
          </p:cNvPr>
          <p:cNvPicPr>
            <a:picLocks noChangeAspect="1"/>
          </p:cNvPicPr>
          <p:nvPr/>
        </p:nvPicPr>
        <p:blipFill>
          <a:blip r:embed="rId6"/>
          <a:stretch>
            <a:fillRect/>
          </a:stretch>
        </p:blipFill>
        <p:spPr>
          <a:xfrm>
            <a:off x="2971800" y="4114800"/>
            <a:ext cx="2406650" cy="1636665"/>
          </a:xfrm>
          <a:prstGeom prst="rect">
            <a:avLst/>
          </a:prstGeom>
        </p:spPr>
      </p:pic>
      <p:pic>
        <p:nvPicPr>
          <p:cNvPr id="3" name="Picture 2" descr="This image is a snapshot of an example training video from the Privacy Technical Assistance Center called Devloping a privacy program for your school district."/>
          <p:cNvPicPr>
            <a:picLocks noChangeAspect="1"/>
          </p:cNvPicPr>
          <p:nvPr/>
        </p:nvPicPr>
        <p:blipFill>
          <a:blip r:embed="rId7"/>
          <a:stretch>
            <a:fillRect/>
          </a:stretch>
        </p:blipFill>
        <p:spPr>
          <a:xfrm>
            <a:off x="4404062" y="1303552"/>
            <a:ext cx="4282738" cy="2395937"/>
          </a:xfrm>
          <a:prstGeom prst="rect">
            <a:avLst/>
          </a:prstGeom>
        </p:spPr>
      </p:pic>
    </p:spTree>
    <p:extLst>
      <p:ext uri="{BB962C8B-B14F-4D97-AF65-F5344CB8AC3E}">
        <p14:creationId xmlns:p14="http://schemas.microsoft.com/office/powerpoint/2010/main" val="27452712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 Start Data Sharing Case Study</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ptac.ed.gov/sites/default/files/CaseStudy2_HeadStart.pdf</a:t>
            </a:r>
            <a:endParaRPr lang="en-US" dirty="0" smtClean="0"/>
          </a:p>
          <a:p>
            <a:endParaRPr lang="en-US" dirty="0"/>
          </a:p>
        </p:txBody>
      </p:sp>
      <p:pic>
        <p:nvPicPr>
          <p:cNvPr id="4" name="Picture 3" descr="This image is a snapshot of the Head Start Data Sharing Case Study resource document. "/>
          <p:cNvPicPr>
            <a:picLocks noChangeAspect="1"/>
          </p:cNvPicPr>
          <p:nvPr/>
        </p:nvPicPr>
        <p:blipFill>
          <a:blip r:embed="rId3"/>
          <a:stretch>
            <a:fillRect/>
          </a:stretch>
        </p:blipFill>
        <p:spPr>
          <a:xfrm>
            <a:off x="457200" y="2411773"/>
            <a:ext cx="8030337" cy="3424507"/>
          </a:xfrm>
          <a:prstGeom prst="rect">
            <a:avLst/>
          </a:prstGeom>
        </p:spPr>
      </p:pic>
    </p:spTree>
    <p:extLst>
      <p:ext uri="{BB962C8B-B14F-4D97-AF65-F5344CB8AC3E}">
        <p14:creationId xmlns:p14="http://schemas.microsoft.com/office/powerpoint/2010/main" val="406712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244313"/>
            <a:ext cx="8229600" cy="1119673"/>
          </a:xfrm>
        </p:spPr>
        <p:txBody>
          <a:bodyPr>
            <a:noAutofit/>
          </a:bodyPr>
          <a:lstStyle/>
          <a:p>
            <a:pPr algn="ctr"/>
            <a:r>
              <a:rPr lang="en-US" dirty="0" smtClean="0"/>
              <a:t>Part C of the Individuals with Disabilities Education Act (IDEA)</a:t>
            </a:r>
            <a:endParaRPr lang="en-US" dirty="0"/>
          </a:p>
        </p:txBody>
      </p:sp>
      <p:sp>
        <p:nvSpPr>
          <p:cNvPr id="3" name="Content Placeholder 2"/>
          <p:cNvSpPr>
            <a:spLocks noGrp="1"/>
          </p:cNvSpPr>
          <p:nvPr>
            <p:ph idx="1"/>
          </p:nvPr>
        </p:nvSpPr>
        <p:spPr>
          <a:xfrm>
            <a:off x="476250" y="1451737"/>
            <a:ext cx="8229600" cy="4588701"/>
          </a:xfrm>
        </p:spPr>
        <p:txBody>
          <a:bodyPr>
            <a:normAutofit fontScale="55000" lnSpcReduction="20000"/>
          </a:bodyPr>
          <a:lstStyle/>
          <a:p>
            <a:pPr marL="0" indent="0">
              <a:buNone/>
            </a:pPr>
            <a:r>
              <a:rPr lang="en-US" sz="5500" b="1" i="1" dirty="0" smtClean="0"/>
              <a:t>§ 303.402 Confidentiality  </a:t>
            </a:r>
          </a:p>
          <a:p>
            <a:pPr marL="0" indent="0">
              <a:lnSpc>
                <a:spcPct val="120000"/>
              </a:lnSpc>
              <a:spcBef>
                <a:spcPts val="0"/>
              </a:spcBef>
              <a:spcAft>
                <a:spcPts val="0"/>
              </a:spcAft>
              <a:buNone/>
            </a:pPr>
            <a:endParaRPr lang="en-US" sz="1000" dirty="0"/>
          </a:p>
          <a:p>
            <a:pPr marL="0" indent="0">
              <a:buNone/>
            </a:pPr>
            <a:r>
              <a:rPr lang="en-US" dirty="0" smtClean="0"/>
              <a:t>“The Secretary </a:t>
            </a:r>
            <a:r>
              <a:rPr lang="en-US" dirty="0" smtClean="0">
                <a:cs typeface="Lucida Sans Unicode" pitchFamily="34" charset="0"/>
              </a:rPr>
              <a:t>takes </a:t>
            </a:r>
            <a:r>
              <a:rPr lang="en-US" dirty="0">
                <a:cs typeface="Lucida Sans Unicode" pitchFamily="34" charset="0"/>
              </a:rPr>
              <a:t>appropriate action, in accordance with section 444 of GEPA [FERPA], to ensure the protection of the confidentiality of any personally identifiable data, information, and records collected or maintained by the Secretary and by </a:t>
            </a:r>
            <a:r>
              <a:rPr lang="en-US" dirty="0" smtClean="0">
                <a:cs typeface="Lucida Sans Unicode" pitchFamily="34" charset="0"/>
              </a:rPr>
              <a:t>lead agencies and EIS providers pursuant to part C of the Act, and consistent with §§ 303.401 </a:t>
            </a:r>
            <a:r>
              <a:rPr lang="en-US" dirty="0">
                <a:cs typeface="Lucida Sans Unicode" pitchFamily="34" charset="0"/>
              </a:rPr>
              <a:t>through </a:t>
            </a:r>
            <a:r>
              <a:rPr lang="en-US" dirty="0" smtClean="0">
                <a:cs typeface="Lucida Sans Unicode" pitchFamily="34" charset="0"/>
              </a:rPr>
              <a:t>303.417. The </a:t>
            </a:r>
            <a:r>
              <a:rPr lang="en-US" dirty="0">
                <a:cs typeface="Lucida Sans Unicode" pitchFamily="34" charset="0"/>
              </a:rPr>
              <a:t>regulations in §§ 303.401 through 303.417 </a:t>
            </a:r>
            <a:r>
              <a:rPr lang="en-US" dirty="0" smtClean="0">
                <a:cs typeface="Lucida Sans Unicode" pitchFamily="34" charset="0"/>
              </a:rPr>
              <a:t>ensure the protection of the confidentiality of any personally identifiable data, information, and records collected or maintained pursuant to this part by the Secretary and by participating agencies, including the State lead agency and EIS providers, in accordance with [FERPA].”</a:t>
            </a:r>
            <a:endParaRPr lang="en-US" b="1" dirty="0"/>
          </a:p>
        </p:txBody>
      </p:sp>
    </p:spTree>
    <p:extLst>
      <p:ext uri="{BB962C8B-B14F-4D97-AF65-F5344CB8AC3E}">
        <p14:creationId xmlns:p14="http://schemas.microsoft.com/office/powerpoint/2010/main" val="1286892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139538"/>
            <a:ext cx="8229600" cy="1119673"/>
          </a:xfrm>
        </p:spPr>
        <p:txBody>
          <a:bodyPr/>
          <a:lstStyle/>
          <a:p>
            <a:pPr algn="ctr"/>
            <a:r>
              <a:rPr lang="en-US" dirty="0" smtClean="0"/>
              <a:t>Questions?</a:t>
            </a:r>
            <a:endParaRPr lang="en-US" dirty="0"/>
          </a:p>
        </p:txBody>
      </p:sp>
      <p:pic>
        <p:nvPicPr>
          <p:cNvPr id="124930" name="Picture 2" descr="&quot; &quot;"/>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2244693"/>
            <a:ext cx="4876800" cy="3236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22925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95" y="175727"/>
            <a:ext cx="8229600" cy="1119673"/>
          </a:xfrm>
        </p:spPr>
        <p:txBody>
          <a:bodyPr/>
          <a:lstStyle/>
          <a:p>
            <a:pPr algn="ctr"/>
            <a:r>
              <a:rPr lang="en-US" dirty="0" smtClean="0"/>
              <a:t>For More Information - IDC</a:t>
            </a:r>
            <a:endParaRPr lang="en-US" dirty="0"/>
          </a:p>
        </p:txBody>
      </p:sp>
      <p:sp>
        <p:nvSpPr>
          <p:cNvPr id="4" name="Content Placeholder 13"/>
          <p:cNvSpPr txBox="1">
            <a:spLocks/>
          </p:cNvSpPr>
          <p:nvPr/>
        </p:nvSpPr>
        <p:spPr>
          <a:xfrm>
            <a:off x="1411070" y="1295400"/>
            <a:ext cx="6477000" cy="357631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smtClean="0">
                <a:solidFill>
                  <a:srgbClr val="219184"/>
                </a:solidFill>
                <a:latin typeface="Corbel"/>
                <a:cs typeface="Corbel"/>
              </a:rPr>
              <a:t>Visit the IDC website </a:t>
            </a:r>
            <a:r>
              <a:rPr lang="en-US" sz="3200" dirty="0" smtClean="0">
                <a:latin typeface="Corbel"/>
                <a:cs typeface="Corbel"/>
              </a:rPr>
              <a:t/>
            </a:r>
            <a:br>
              <a:rPr lang="en-US" sz="3200" dirty="0" smtClean="0">
                <a:latin typeface="Corbel"/>
                <a:cs typeface="Corbel"/>
              </a:rPr>
            </a:br>
            <a:r>
              <a:rPr lang="en-US" sz="3200" dirty="0" smtClean="0">
                <a:latin typeface="Corbel"/>
                <a:cs typeface="Corbel"/>
                <a:hlinkClick r:id="rId3" tooltip="IDEA data center"/>
              </a:rPr>
              <a:t>http://ideadata.org/</a:t>
            </a:r>
            <a:endParaRPr lang="en-US" sz="3200" dirty="0" smtClean="0">
              <a:latin typeface="Corbel"/>
              <a:cs typeface="Corbel"/>
            </a:endParaRPr>
          </a:p>
          <a:p>
            <a:endParaRPr lang="en-US" sz="3200" dirty="0">
              <a:latin typeface="Corbel"/>
              <a:cs typeface="Corbel"/>
            </a:endParaRPr>
          </a:p>
          <a:p>
            <a:pPr>
              <a:spcBef>
                <a:spcPts val="1200"/>
              </a:spcBef>
            </a:pPr>
            <a:r>
              <a:rPr lang="en-US" sz="3200" b="1" dirty="0" smtClean="0">
                <a:solidFill>
                  <a:srgbClr val="219184"/>
                </a:solidFill>
                <a:latin typeface="Corbel"/>
                <a:cs typeface="Corbel"/>
              </a:rPr>
              <a:t>Follow us on Twitter</a:t>
            </a:r>
            <a:r>
              <a:rPr lang="en-US" sz="3200" dirty="0" smtClean="0">
                <a:solidFill>
                  <a:srgbClr val="339966"/>
                </a:solidFill>
                <a:latin typeface="Corbel"/>
                <a:cs typeface="Corbel"/>
              </a:rPr>
              <a:t/>
            </a:r>
            <a:br>
              <a:rPr lang="en-US" sz="3200" dirty="0" smtClean="0">
                <a:solidFill>
                  <a:srgbClr val="339966"/>
                </a:solidFill>
                <a:latin typeface="Corbel"/>
                <a:cs typeface="Corbel"/>
              </a:rPr>
            </a:br>
            <a:r>
              <a:rPr lang="en-US" sz="3200" dirty="0" smtClean="0">
                <a:solidFill>
                  <a:srgbClr val="FFFFFF"/>
                </a:solidFill>
                <a:latin typeface="Corbel"/>
                <a:cs typeface="Corbel"/>
                <a:hlinkClick r:id="rId4" tooltip="https://twitter.com/ideadatacenter"/>
              </a:rPr>
              <a:t>https://twitter.com/ideadatacenter</a:t>
            </a:r>
            <a:endParaRPr lang="en-US" sz="3200" dirty="0">
              <a:solidFill>
                <a:srgbClr val="FFFFFF"/>
              </a:solidFill>
              <a:latin typeface="Corbel"/>
              <a:cs typeface="Corbel"/>
            </a:endParaRPr>
          </a:p>
        </p:txBody>
      </p:sp>
      <p:pic>
        <p:nvPicPr>
          <p:cNvPr id="6" name="Picture 5" descr="&quot; &quot;"/>
          <p:cNvPicPr>
            <a:picLocks noChangeAspect="1"/>
          </p:cNvPicPr>
          <p:nvPr/>
        </p:nvPicPr>
        <p:blipFill>
          <a:blip r:embed="rId5"/>
          <a:stretch>
            <a:fillRect/>
          </a:stretch>
        </p:blipFill>
        <p:spPr>
          <a:xfrm>
            <a:off x="647700" y="1903921"/>
            <a:ext cx="534770" cy="257101"/>
          </a:xfrm>
          <a:prstGeom prst="rect">
            <a:avLst/>
          </a:prstGeom>
        </p:spPr>
      </p:pic>
      <p:pic>
        <p:nvPicPr>
          <p:cNvPr id="5" name="Picture 4" descr="&quot; &quot;"/>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85800" y="3493090"/>
            <a:ext cx="390242" cy="317264"/>
          </a:xfrm>
          <a:prstGeom prst="rect">
            <a:avLst/>
          </a:prstGeom>
        </p:spPr>
      </p:pic>
    </p:spTree>
    <p:extLst>
      <p:ext uri="{BB962C8B-B14F-4D97-AF65-F5344CB8AC3E}">
        <p14:creationId xmlns:p14="http://schemas.microsoft.com/office/powerpoint/2010/main" val="1322836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63" y="95250"/>
            <a:ext cx="8229600" cy="1119673"/>
          </a:xfrm>
        </p:spPr>
        <p:txBody>
          <a:bodyPr/>
          <a:lstStyle/>
          <a:p>
            <a:pPr algn="ctr"/>
            <a:r>
              <a:rPr lang="en-US" dirty="0" smtClean="0"/>
              <a:t>For More Information - DaSy</a:t>
            </a:r>
            <a:endParaRPr lang="en-US" dirty="0"/>
          </a:p>
        </p:txBody>
      </p:sp>
      <p:sp>
        <p:nvSpPr>
          <p:cNvPr id="3" name="Content Placeholder 2"/>
          <p:cNvSpPr>
            <a:spLocks noGrp="1"/>
          </p:cNvSpPr>
          <p:nvPr>
            <p:ph idx="1"/>
          </p:nvPr>
        </p:nvSpPr>
        <p:spPr>
          <a:xfrm>
            <a:off x="845392" y="1561542"/>
            <a:ext cx="6867525" cy="4588701"/>
          </a:xfrm>
        </p:spPr>
        <p:txBody>
          <a:bodyPr/>
          <a:lstStyle/>
          <a:p>
            <a:pPr marL="0" indent="0">
              <a:buNone/>
            </a:pPr>
            <a:r>
              <a:rPr lang="en-US" dirty="0"/>
              <a:t>Visit the DaSy website at:</a:t>
            </a:r>
            <a:br>
              <a:rPr lang="en-US" dirty="0"/>
            </a:br>
            <a:r>
              <a:rPr lang="en-US" dirty="0">
                <a:hlinkClick r:id="rId3"/>
              </a:rPr>
              <a:t>http://dasycenter.org/</a:t>
            </a:r>
            <a:endParaRPr lang="en-US" dirty="0"/>
          </a:p>
          <a:p>
            <a:pPr marL="0" indent="0">
              <a:buNone/>
            </a:pPr>
            <a:r>
              <a:rPr lang="en-US" dirty="0"/>
              <a:t>Like us on Facebook: </a:t>
            </a:r>
            <a:br>
              <a:rPr lang="en-US" dirty="0"/>
            </a:br>
            <a:r>
              <a:rPr lang="en-US" u="sng" dirty="0">
                <a:hlinkClick r:id="rId4"/>
              </a:rPr>
              <a:t>https://www.facebook.com/dasycenter</a:t>
            </a:r>
            <a:endParaRPr lang="en-US" dirty="0"/>
          </a:p>
          <a:p>
            <a:pPr marL="0" indent="0">
              <a:buNone/>
            </a:pPr>
            <a:r>
              <a:rPr lang="en-US" dirty="0"/>
              <a:t>Follow us on Twitter:</a:t>
            </a:r>
            <a:br>
              <a:rPr lang="en-US" dirty="0"/>
            </a:br>
            <a:r>
              <a:rPr lang="en-US" u="sng" dirty="0">
                <a:hlinkClick r:id="rId5"/>
              </a:rPr>
              <a:t>@DaSyCenter</a:t>
            </a:r>
            <a:r>
              <a:rPr lang="en-US" dirty="0"/>
              <a:t>  </a:t>
            </a:r>
          </a:p>
          <a:p>
            <a:pPr marL="0" indent="0">
              <a:buNone/>
            </a:pPr>
            <a:endParaRPr lang="en-US" dirty="0"/>
          </a:p>
        </p:txBody>
      </p:sp>
      <p:pic>
        <p:nvPicPr>
          <p:cNvPr id="1026" name="Picture 2" descr="&quot; &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588" y="1652588"/>
            <a:ext cx="25717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quot; &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587" y="2707166"/>
            <a:ext cx="25717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quot; &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586" y="3724810"/>
            <a:ext cx="25717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07758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uot; &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4336646"/>
          </a:xfrm>
          <a:prstGeom prst="rect">
            <a:avLst/>
          </a:prstGeom>
        </p:spPr>
      </p:pic>
      <p:sp>
        <p:nvSpPr>
          <p:cNvPr id="6" name="Content Placeholder 5"/>
          <p:cNvSpPr>
            <a:spLocks noGrp="1"/>
          </p:cNvSpPr>
          <p:nvPr>
            <p:ph idx="1"/>
          </p:nvPr>
        </p:nvSpPr>
        <p:spPr>
          <a:xfrm>
            <a:off x="457200" y="981076"/>
            <a:ext cx="8229600" cy="5145088"/>
          </a:xfrm>
        </p:spPr>
        <p:txBody>
          <a:bodyPr/>
          <a:lstStyle/>
          <a:p>
            <a:pPr marL="0" indent="0">
              <a:buNone/>
            </a:pPr>
            <a:r>
              <a:rPr lang="en-US" sz="2000" dirty="0">
                <a:solidFill>
                  <a:schemeClr val="bg1"/>
                </a:solidFill>
                <a:latin typeface="Arial" panose="020B0604020202020204" pitchFamily="34" charset="0"/>
                <a:cs typeface="Arial" panose="020B0604020202020204" pitchFamily="34" charset="0"/>
              </a:rPr>
              <a:t>The contents of this presentation were developed under a grant </a:t>
            </a:r>
            <a:r>
              <a:rPr lang="en-US" sz="2000" dirty="0" smtClean="0">
                <a:solidFill>
                  <a:schemeClr val="bg1"/>
                </a:solidFill>
                <a:latin typeface="Arial" panose="020B0604020202020204" pitchFamily="34" charset="0"/>
                <a:cs typeface="Arial" panose="020B0604020202020204" pitchFamily="34" charset="0"/>
              </a:rPr>
              <a:t/>
            </a:r>
            <a:br>
              <a:rPr lang="en-US" sz="20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from </a:t>
            </a:r>
            <a:r>
              <a:rPr lang="en-US" sz="2000" dirty="0">
                <a:solidFill>
                  <a:schemeClr val="bg1"/>
                </a:solidFill>
                <a:latin typeface="Arial" panose="020B0604020202020204" pitchFamily="34" charset="0"/>
                <a:cs typeface="Arial" panose="020B0604020202020204" pitchFamily="34" charset="0"/>
              </a:rPr>
              <a:t>the U.S. Department of Education, #H373Y130002. However, </a:t>
            </a:r>
            <a:r>
              <a:rPr lang="en-US" sz="2000" dirty="0" smtClean="0">
                <a:solidFill>
                  <a:schemeClr val="bg1"/>
                </a:solidFill>
                <a:latin typeface="Arial" panose="020B0604020202020204" pitchFamily="34" charset="0"/>
                <a:cs typeface="Arial" panose="020B0604020202020204" pitchFamily="34" charset="0"/>
              </a:rPr>
              <a:t/>
            </a:r>
            <a:br>
              <a:rPr lang="en-US" sz="20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the </a:t>
            </a:r>
            <a:r>
              <a:rPr lang="en-US" sz="2000" dirty="0">
                <a:solidFill>
                  <a:schemeClr val="bg1"/>
                </a:solidFill>
                <a:latin typeface="Arial" panose="020B0604020202020204" pitchFamily="34" charset="0"/>
                <a:cs typeface="Arial" panose="020B0604020202020204" pitchFamily="34" charset="0"/>
              </a:rPr>
              <a:t>contents do not necessarily represent the policy </a:t>
            </a:r>
            <a:r>
              <a:rPr lang="en-US" sz="2000" dirty="0" smtClean="0">
                <a:solidFill>
                  <a:schemeClr val="bg1"/>
                </a:solidFill>
                <a:latin typeface="Arial" panose="020B0604020202020204" pitchFamily="34" charset="0"/>
                <a:cs typeface="Arial" panose="020B0604020202020204" pitchFamily="34" charset="0"/>
              </a:rPr>
              <a:t>of </a:t>
            </a:r>
            <a:r>
              <a:rPr lang="en-US" sz="2000" dirty="0">
                <a:solidFill>
                  <a:schemeClr val="bg1"/>
                </a:solidFill>
                <a:latin typeface="Arial" panose="020B0604020202020204" pitchFamily="34" charset="0"/>
                <a:cs typeface="Arial" panose="020B0604020202020204" pitchFamily="34" charset="0"/>
              </a:rPr>
              <a:t>the Department </a:t>
            </a:r>
            <a:r>
              <a:rPr lang="en-US" sz="2000" dirty="0" smtClean="0">
                <a:solidFill>
                  <a:schemeClr val="bg1"/>
                </a:solidFill>
                <a:latin typeface="Arial" panose="020B0604020202020204" pitchFamily="34" charset="0"/>
                <a:cs typeface="Arial" panose="020B0604020202020204" pitchFamily="34" charset="0"/>
              </a:rPr>
              <a:t/>
            </a:r>
            <a:br>
              <a:rPr lang="en-US" sz="20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of </a:t>
            </a:r>
            <a:r>
              <a:rPr lang="en-US" sz="2000" dirty="0">
                <a:solidFill>
                  <a:schemeClr val="bg1"/>
                </a:solidFill>
                <a:latin typeface="Arial" panose="020B0604020202020204" pitchFamily="34" charset="0"/>
                <a:cs typeface="Arial" panose="020B0604020202020204" pitchFamily="34" charset="0"/>
              </a:rPr>
              <a:t>Education, and you should not assume endorsement by the </a:t>
            </a:r>
            <a:r>
              <a:rPr lang="en-US" sz="2000" dirty="0" smtClean="0">
                <a:solidFill>
                  <a:schemeClr val="bg1"/>
                </a:solidFill>
                <a:latin typeface="Arial" panose="020B0604020202020204" pitchFamily="34" charset="0"/>
                <a:cs typeface="Arial" panose="020B0604020202020204" pitchFamily="34" charset="0"/>
              </a:rPr>
              <a:t/>
            </a:r>
            <a:br>
              <a:rPr lang="en-US" sz="20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Federal </a:t>
            </a:r>
            <a:r>
              <a:rPr lang="en-US" sz="2000" dirty="0">
                <a:solidFill>
                  <a:schemeClr val="bg1"/>
                </a:solidFill>
                <a:latin typeface="Arial" panose="020B0604020202020204" pitchFamily="34" charset="0"/>
                <a:cs typeface="Arial" panose="020B0604020202020204" pitchFamily="34" charset="0"/>
              </a:rPr>
              <a:t>Government. </a:t>
            </a:r>
            <a:r>
              <a:rPr lang="en-US" sz="2000" dirty="0" smtClean="0">
                <a:solidFill>
                  <a:schemeClr val="bg1"/>
                </a:solidFill>
                <a:latin typeface="Arial" panose="020B0604020202020204" pitchFamily="34" charset="0"/>
                <a:cs typeface="Arial" panose="020B0604020202020204" pitchFamily="34" charset="0"/>
              </a:rPr>
              <a:t/>
            </a:r>
            <a:br>
              <a:rPr lang="en-US" sz="2000" dirty="0" smtClean="0">
                <a:solidFill>
                  <a:schemeClr val="bg1"/>
                </a:solidFill>
                <a:latin typeface="Arial" panose="020B0604020202020204" pitchFamily="34" charset="0"/>
                <a:cs typeface="Arial" panose="020B0604020202020204" pitchFamily="34" charset="0"/>
              </a:rPr>
            </a:br>
            <a:endParaRPr lang="en-US" sz="2000" dirty="0" smtClean="0">
              <a:solidFill>
                <a:schemeClr val="bg1"/>
              </a:solidFill>
              <a:latin typeface="Arial" panose="020B0604020202020204" pitchFamily="34" charset="0"/>
              <a:cs typeface="Arial" panose="020B0604020202020204" pitchFamily="34" charset="0"/>
            </a:endParaRPr>
          </a:p>
          <a:p>
            <a:pPr marL="0" indent="0">
              <a:buNone/>
            </a:pPr>
            <a:r>
              <a:rPr lang="en-US" sz="2000" dirty="0" smtClean="0">
                <a:solidFill>
                  <a:schemeClr val="bg1"/>
                </a:solidFill>
                <a:latin typeface="Arial" panose="020B0604020202020204" pitchFamily="34" charset="0"/>
                <a:cs typeface="Arial" panose="020B0604020202020204" pitchFamily="34" charset="0"/>
              </a:rPr>
              <a:t>Project </a:t>
            </a:r>
            <a:r>
              <a:rPr lang="en-US" sz="2000" dirty="0">
                <a:solidFill>
                  <a:schemeClr val="bg1"/>
                </a:solidFill>
                <a:latin typeface="Arial" panose="020B0604020202020204" pitchFamily="34" charset="0"/>
                <a:cs typeface="Arial" panose="020B0604020202020204" pitchFamily="34" charset="0"/>
              </a:rPr>
              <a:t>Officers: Richelle Davis and Meredith </a:t>
            </a:r>
            <a:r>
              <a:rPr lang="en-US" sz="2000" dirty="0" smtClean="0">
                <a:solidFill>
                  <a:schemeClr val="bg1"/>
                </a:solidFill>
                <a:latin typeface="Arial" panose="020B0604020202020204" pitchFamily="34" charset="0"/>
                <a:cs typeface="Arial" panose="020B0604020202020204" pitchFamily="34" charset="0"/>
              </a:rPr>
              <a:t>Miceli</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marL="0" indent="0">
              <a:buNone/>
            </a:pPr>
            <a:endParaRPr lang="en-US" sz="2000" dirty="0" smtClean="0">
              <a:solidFill>
                <a:schemeClr val="bg1"/>
              </a:solidFill>
              <a:latin typeface="Arial" panose="020B0604020202020204" pitchFamily="34" charset="0"/>
              <a:cs typeface="Arial" panose="020B0604020202020204" pitchFamily="34" charset="0"/>
            </a:endParaRPr>
          </a:p>
          <a:p>
            <a:pPr marL="0" indent="0">
              <a:buNone/>
            </a:pPr>
            <a:endParaRPr lang="en-US" sz="2400" dirty="0">
              <a:solidFill>
                <a:schemeClr val="bg1"/>
              </a:solidFill>
              <a:latin typeface="Arial" panose="020B0604020202020204" pitchFamily="34" charset="0"/>
              <a:cs typeface="Arial" panose="020B0604020202020204" pitchFamily="34" charset="0"/>
            </a:endParaRPr>
          </a:p>
          <a:p>
            <a:pPr marL="0" indent="0">
              <a:buNone/>
            </a:pPr>
            <a:r>
              <a:rPr lang="en-US" sz="2400" b="1" dirty="0" smtClean="0">
                <a:solidFill>
                  <a:schemeClr val="bg1"/>
                </a:solidFill>
                <a:latin typeface="Arial" panose="020B0604020202020204" pitchFamily="34" charset="0"/>
                <a:cs typeface="Arial" panose="020B0604020202020204" pitchFamily="34" charset="0"/>
              </a:rPr>
              <a:t>Project </a:t>
            </a:r>
            <a:r>
              <a:rPr lang="en-US" sz="2400" b="1" dirty="0">
                <a:solidFill>
                  <a:schemeClr val="bg1"/>
                </a:solidFill>
                <a:latin typeface="Arial" panose="020B0604020202020204" pitchFamily="34" charset="0"/>
                <a:cs typeface="Arial" panose="020B0604020202020204" pitchFamily="34" charset="0"/>
              </a:rPr>
              <a:t>Officers: </a:t>
            </a:r>
            <a:r>
              <a:rPr lang="en-US" sz="2400" dirty="0">
                <a:solidFill>
                  <a:schemeClr val="bg1"/>
                </a:solidFill>
                <a:latin typeface="Arial" panose="020B0604020202020204" pitchFamily="34" charset="0"/>
                <a:cs typeface="Arial" panose="020B0604020202020204" pitchFamily="34" charset="0"/>
              </a:rPr>
              <a:t>Richelle Davis and Meredith Miceli </a:t>
            </a:r>
          </a:p>
          <a:p>
            <a:pPr marL="0" indent="0">
              <a:buNone/>
            </a:pPr>
            <a:endParaRPr lang="en-US" dirty="0">
              <a:solidFill>
                <a:schemeClr val="bg1"/>
              </a:solidFill>
            </a:endParaRPr>
          </a:p>
        </p:txBody>
      </p:sp>
      <p:grpSp>
        <p:nvGrpSpPr>
          <p:cNvPr id="8" name="Group 7" descr="&quot; &quot;"/>
          <p:cNvGrpSpPr/>
          <p:nvPr/>
        </p:nvGrpSpPr>
        <p:grpSpPr>
          <a:xfrm>
            <a:off x="2209800" y="4690363"/>
            <a:ext cx="4648200" cy="990600"/>
            <a:chOff x="2362200" y="4196084"/>
            <a:chExt cx="4648200" cy="990600"/>
          </a:xfrm>
        </p:grpSpPr>
        <p:pic>
          <p:nvPicPr>
            <p:cNvPr id="11" name="Picture 10" descr="Logo of the U.S. Office of Special Education Program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4296186"/>
              <a:ext cx="1062037" cy="885825"/>
            </a:xfrm>
            <a:prstGeom prst="rect">
              <a:avLst/>
            </a:prstGeom>
          </p:spPr>
        </p:pic>
        <p:pic>
          <p:nvPicPr>
            <p:cNvPr id="9" name="Picture 8" descr="Logo of the U.S. Department of Educatio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8600" y="4196084"/>
              <a:ext cx="990600" cy="990600"/>
            </a:xfrm>
            <a:prstGeom prst="rect">
              <a:avLst/>
            </a:prstGeom>
          </p:spPr>
        </p:pic>
        <p:pic>
          <p:nvPicPr>
            <p:cNvPr id="10" name="Picture 9" descr="Logo of the Technical Assistance and Dissemination Network"/>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000" y="4458302"/>
              <a:ext cx="1676400" cy="561594"/>
            </a:xfrm>
            <a:prstGeom prst="rect">
              <a:avLst/>
            </a:prstGeom>
          </p:spPr>
        </p:pic>
      </p:grpSp>
    </p:spTree>
    <p:extLst>
      <p:ext uri="{BB962C8B-B14F-4D97-AF65-F5344CB8AC3E}">
        <p14:creationId xmlns:p14="http://schemas.microsoft.com/office/powerpoint/2010/main" val="3221114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2897048-00E0-47FB-B07B-F36BBE8AF579}" type="slidenum">
              <a:rPr lang="en-US" smtClean="0"/>
              <a:pPr/>
              <a:t>64</a:t>
            </a:fld>
            <a:endParaRPr lang="en-US" dirty="0"/>
          </a:p>
        </p:txBody>
      </p:sp>
      <p:sp>
        <p:nvSpPr>
          <p:cNvPr id="3" name="Content Placeholder 2"/>
          <p:cNvSpPr>
            <a:spLocks noGrp="1"/>
          </p:cNvSpPr>
          <p:nvPr>
            <p:ph idx="1"/>
          </p:nvPr>
        </p:nvSpPr>
        <p:spPr>
          <a:xfrm>
            <a:off x="990600" y="1752600"/>
            <a:ext cx="7239000" cy="4038600"/>
          </a:xfrm>
        </p:spPr>
        <p:txBody>
          <a:bodyPr/>
          <a:lstStyle/>
          <a:p>
            <a:pPr marL="0" indent="0">
              <a:buNone/>
            </a:pPr>
            <a:r>
              <a:rPr lang="en-US" sz="1800" dirty="0"/>
              <a:t>The contents of this </a:t>
            </a:r>
            <a:r>
              <a:rPr lang="en-US" sz="1800" dirty="0" smtClean="0"/>
              <a:t>presentation were </a:t>
            </a:r>
            <a:r>
              <a:rPr lang="en-US" sz="1800" dirty="0"/>
              <a:t>developed under a grant from the </a:t>
            </a:r>
            <a:r>
              <a:rPr lang="en-US" sz="1800" dirty="0" smtClean="0"/>
              <a:t>U.S. </a:t>
            </a:r>
            <a:r>
              <a:rPr lang="en-US" sz="1800" dirty="0"/>
              <a:t>Department of Education</a:t>
            </a:r>
            <a:r>
              <a:rPr lang="en-US" sz="1800" dirty="0" smtClean="0"/>
              <a:t>, #</a:t>
            </a:r>
            <a:r>
              <a:rPr lang="en-US" sz="1800" dirty="0"/>
              <a:t> H373Z120002</a:t>
            </a:r>
            <a:r>
              <a:rPr lang="en-US" sz="1800" dirty="0" smtClean="0"/>
              <a:t>. </a:t>
            </a:r>
            <a:r>
              <a:rPr lang="en-US" sz="1800" dirty="0"/>
              <a:t>However, those contents do not necessarily represent the policy </a:t>
            </a:r>
            <a:r>
              <a:rPr lang="en-US" sz="1800" dirty="0" smtClean="0"/>
              <a:t>of the U.S. </a:t>
            </a:r>
            <a:r>
              <a:rPr lang="en-US" sz="1800" dirty="0"/>
              <a:t>Department of Education, and you should not assume endorsement by </a:t>
            </a:r>
            <a:r>
              <a:rPr lang="en-US" sz="1800" dirty="0" smtClean="0"/>
              <a:t>the Federal </a:t>
            </a:r>
            <a:r>
              <a:rPr lang="en-US" sz="1800" dirty="0"/>
              <a:t>Government. Project </a:t>
            </a:r>
            <a:r>
              <a:rPr lang="en-US" sz="1800" dirty="0" smtClean="0"/>
              <a:t>Officers, </a:t>
            </a:r>
            <a:r>
              <a:rPr lang="en-US" sz="1800" dirty="0"/>
              <a:t>Meredith Miceli and Richelle Davis</a:t>
            </a:r>
            <a:r>
              <a:rPr lang="en-US" sz="1800" dirty="0" smtClean="0"/>
              <a:t>.</a:t>
            </a:r>
            <a:endParaRPr lang="en-US" sz="1800" dirty="0"/>
          </a:p>
        </p:txBody>
      </p:sp>
      <p:grpSp>
        <p:nvGrpSpPr>
          <p:cNvPr id="4" name="Group 3" descr="&quot; &quot;"/>
          <p:cNvGrpSpPr/>
          <p:nvPr/>
        </p:nvGrpSpPr>
        <p:grpSpPr>
          <a:xfrm>
            <a:off x="3281363" y="4296186"/>
            <a:ext cx="3195637" cy="885825"/>
            <a:chOff x="3281363" y="4296186"/>
            <a:chExt cx="3195637" cy="885825"/>
          </a:xfrm>
        </p:grpSpPr>
        <p:pic>
          <p:nvPicPr>
            <p:cNvPr id="10" name="Picture 9" descr="Logo of the Technical Assistance and Dissemination Networ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4458302"/>
              <a:ext cx="1676400" cy="561594"/>
            </a:xfrm>
            <a:prstGeom prst="rect">
              <a:avLst/>
            </a:prstGeom>
          </p:spPr>
        </p:pic>
        <p:pic>
          <p:nvPicPr>
            <p:cNvPr id="11" name="Picture 10" descr="Logo of the U.S. Office of Special Education Program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1363" y="4296186"/>
              <a:ext cx="1062037" cy="885825"/>
            </a:xfrm>
            <a:prstGeom prst="rect">
              <a:avLst/>
            </a:prstGeom>
          </p:spPr>
        </p:pic>
      </p:grpSp>
    </p:spTree>
    <p:extLst>
      <p:ext uri="{BB962C8B-B14F-4D97-AF65-F5344CB8AC3E}">
        <p14:creationId xmlns:p14="http://schemas.microsoft.com/office/powerpoint/2010/main" val="3184296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89062"/>
            <a:ext cx="8229600" cy="1119673"/>
          </a:xfrm>
        </p:spPr>
        <p:txBody>
          <a:bodyPr/>
          <a:lstStyle/>
          <a:p>
            <a:pPr algn="ctr"/>
            <a:r>
              <a:rPr lang="en-US" altLang="en-US" b="1" dirty="0" smtClean="0"/>
              <a:t>To whom does this apply</a:t>
            </a:r>
            <a:r>
              <a:rPr lang="en-US" altLang="en-US" dirty="0" smtClean="0"/>
              <a:t>?</a:t>
            </a:r>
            <a:endParaRPr lang="en-US" dirty="0"/>
          </a:p>
        </p:txBody>
      </p:sp>
      <p:graphicFrame>
        <p:nvGraphicFramePr>
          <p:cNvPr id="4" name="Content Placeholder 3" descr="This table lists out who the confidentiality requirement applies to. "/>
          <p:cNvGraphicFramePr>
            <a:graphicFrameLocks noGrp="1"/>
          </p:cNvGraphicFramePr>
          <p:nvPr>
            <p:ph idx="1"/>
            <p:extLst>
              <p:ext uri="{D42A27DB-BD31-4B8C-83A1-F6EECF244321}">
                <p14:modId xmlns:p14="http://schemas.microsoft.com/office/powerpoint/2010/main" val="197095569"/>
              </p:ext>
            </p:extLst>
          </p:nvPr>
        </p:nvGraphicFramePr>
        <p:xfrm>
          <a:off x="523875" y="1219200"/>
          <a:ext cx="8229600" cy="4282440"/>
        </p:xfrm>
        <a:graphic>
          <a:graphicData uri="http://schemas.openxmlformats.org/drawingml/2006/table">
            <a:tbl>
              <a:tblPr firstRow="1" bandRow="1">
                <a:tableStyleId>{5C22544A-7EE6-4342-B048-85BDC9FD1C3A}</a:tableStyleId>
              </a:tblPr>
              <a:tblGrid>
                <a:gridCol w="3276600">
                  <a:extLst>
                    <a:ext uri="{9D8B030D-6E8A-4147-A177-3AD203B41FA5}">
                      <a16:colId xmlns="" xmlns:a16="http://schemas.microsoft.com/office/drawing/2014/main" val="20000"/>
                    </a:ext>
                  </a:extLst>
                </a:gridCol>
                <a:gridCol w="2209800">
                  <a:extLst>
                    <a:ext uri="{9D8B030D-6E8A-4147-A177-3AD203B41FA5}">
                      <a16:colId xmlns="" xmlns:a16="http://schemas.microsoft.com/office/drawing/2014/main" val="20001"/>
                    </a:ext>
                  </a:extLst>
                </a:gridCol>
                <a:gridCol w="2743200">
                  <a:extLst>
                    <a:ext uri="{9D8B030D-6E8A-4147-A177-3AD203B41FA5}">
                      <a16:colId xmlns="" xmlns:a16="http://schemas.microsoft.com/office/drawing/2014/main" val="20002"/>
                    </a:ext>
                  </a:extLst>
                </a:gridCol>
              </a:tblGrid>
              <a:tr h="381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IDEA Part C</a:t>
                      </a:r>
                      <a:endParaRPr lang="en-US" sz="1800" b="1" kern="1200" dirty="0">
                        <a:solidFill>
                          <a:schemeClr val="lt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IDEA Part B</a:t>
                      </a:r>
                      <a:endParaRPr lang="en-US" sz="1800" b="1" kern="1200" dirty="0">
                        <a:solidFill>
                          <a:schemeClr val="lt1"/>
                        </a:solidFill>
                        <a:latin typeface="+mn-lt"/>
                        <a:ea typeface="+mn-ea"/>
                        <a:cs typeface="+mn-cs"/>
                      </a:endParaRPr>
                    </a:p>
                  </a:txBody>
                  <a:tcPr/>
                </a:tc>
                <a:tc>
                  <a:txBody>
                    <a:bodyPr/>
                    <a:lstStyle/>
                    <a:p>
                      <a:r>
                        <a:rPr lang="en-US" dirty="0" smtClean="0"/>
                        <a:t>FERPA</a:t>
                      </a:r>
                      <a:endParaRPr lang="en-US" dirty="0"/>
                    </a:p>
                  </a:txBody>
                  <a:tcPr/>
                </a:tc>
                <a:extLst>
                  <a:ext uri="{0D108BD9-81ED-4DB2-BD59-A6C34878D82A}">
                    <a16:rowId xmlns="" xmlns:a16="http://schemas.microsoft.com/office/drawing/2014/main" val="10000"/>
                  </a:ext>
                </a:extLst>
              </a:tr>
              <a:tr h="370840">
                <a:tc>
                  <a:txBody>
                    <a:bodyPr/>
                    <a:lstStyle/>
                    <a:p>
                      <a:pPr fontAlgn="auto">
                        <a:spcBef>
                          <a:spcPts val="0"/>
                        </a:spcBef>
                        <a:spcAft>
                          <a:spcPts val="0"/>
                        </a:spcAft>
                        <a:defRPr/>
                      </a:pPr>
                      <a:r>
                        <a:rPr lang="en-US" sz="1500" b="1" dirty="0" smtClean="0">
                          <a:solidFill>
                            <a:schemeClr val="bg2">
                              <a:lumMod val="25000"/>
                            </a:schemeClr>
                          </a:solidFill>
                          <a:latin typeface="+mn-lt"/>
                          <a:cs typeface="+mn-cs"/>
                        </a:rPr>
                        <a:t>Participating agency</a:t>
                      </a:r>
                    </a:p>
                    <a:p>
                      <a:pPr marL="457200" indent="-457200" fontAlgn="auto">
                        <a:spcBef>
                          <a:spcPts val="600"/>
                        </a:spcBef>
                        <a:spcAft>
                          <a:spcPts val="0"/>
                        </a:spcAft>
                        <a:buFont typeface="Arial" panose="020B0604020202020204" pitchFamily="34" charset="0"/>
                        <a:buChar char="•"/>
                        <a:defRPr/>
                      </a:pPr>
                      <a:r>
                        <a:rPr lang="en-US" sz="1500" dirty="0" smtClean="0">
                          <a:solidFill>
                            <a:schemeClr val="bg2">
                              <a:lumMod val="25000"/>
                            </a:schemeClr>
                          </a:solidFill>
                          <a:latin typeface="+mn-lt"/>
                          <a:cs typeface="+mn-cs"/>
                        </a:rPr>
                        <a:t>Any individual, agency, entity, or institution that collects, maintains, or uses personally identifiable information to implement the requirements in part C.</a:t>
                      </a:r>
                    </a:p>
                    <a:p>
                      <a:pPr marL="457200" indent="-457200" fontAlgn="auto">
                        <a:spcBef>
                          <a:spcPts val="600"/>
                        </a:spcBef>
                        <a:spcAft>
                          <a:spcPts val="0"/>
                        </a:spcAft>
                        <a:buFont typeface="Arial" panose="020B0604020202020204" pitchFamily="34" charset="0"/>
                        <a:buChar char="•"/>
                        <a:defRPr/>
                      </a:pPr>
                      <a:r>
                        <a:rPr lang="en-US" sz="1500" dirty="0" smtClean="0">
                          <a:solidFill>
                            <a:schemeClr val="bg2">
                              <a:lumMod val="25000"/>
                            </a:schemeClr>
                          </a:solidFill>
                          <a:latin typeface="+mn-lt"/>
                          <a:cs typeface="+mn-cs"/>
                        </a:rPr>
                        <a:t>Includes any individual or entity that provides any part C services.</a:t>
                      </a:r>
                    </a:p>
                    <a:p>
                      <a:pPr marL="457200" indent="-457200" fontAlgn="auto">
                        <a:spcBef>
                          <a:spcPts val="600"/>
                        </a:spcBef>
                        <a:spcAft>
                          <a:spcPts val="0"/>
                        </a:spcAft>
                        <a:buFont typeface="Arial" panose="020B0604020202020204" pitchFamily="34" charset="0"/>
                        <a:buChar char="•"/>
                        <a:defRPr/>
                      </a:pPr>
                      <a:r>
                        <a:rPr lang="en-US" sz="1500" dirty="0" smtClean="0">
                          <a:solidFill>
                            <a:schemeClr val="bg2">
                              <a:lumMod val="25000"/>
                            </a:schemeClr>
                          </a:solidFill>
                          <a:latin typeface="+mn-lt"/>
                          <a:cs typeface="+mn-cs"/>
                        </a:rPr>
                        <a:t>Does not include primary referral sources or public agencies  or private entities that act solely as funding sources for Part C services.</a:t>
                      </a:r>
                    </a:p>
                    <a:p>
                      <a:endParaRPr lang="en-US" sz="1500" dirty="0"/>
                    </a:p>
                  </a:txBody>
                  <a:tcPr/>
                </a:tc>
                <a:tc>
                  <a:txBody>
                    <a:bodyPr/>
                    <a:lstStyle/>
                    <a:p>
                      <a:pPr fontAlgn="auto">
                        <a:spcBef>
                          <a:spcPts val="0"/>
                        </a:spcBef>
                        <a:spcAft>
                          <a:spcPts val="0"/>
                        </a:spcAft>
                        <a:defRPr/>
                      </a:pPr>
                      <a:r>
                        <a:rPr lang="en-US" sz="1500" b="1" dirty="0" smtClean="0">
                          <a:solidFill>
                            <a:schemeClr val="accent1">
                              <a:lumMod val="75000"/>
                            </a:schemeClr>
                          </a:solidFill>
                          <a:latin typeface="+mn-lt"/>
                          <a:cs typeface="+mn-cs"/>
                        </a:rPr>
                        <a:t>Participating agency</a:t>
                      </a:r>
                    </a:p>
                    <a:p>
                      <a:pPr marL="285750" indent="-285750" fontAlgn="auto">
                        <a:spcBef>
                          <a:spcPts val="0"/>
                        </a:spcBef>
                        <a:spcAft>
                          <a:spcPts val="0"/>
                        </a:spcAft>
                        <a:buFont typeface="Arial" panose="020B0604020202020204" pitchFamily="34" charset="0"/>
                        <a:buChar char="•"/>
                        <a:defRPr/>
                      </a:pPr>
                      <a:r>
                        <a:rPr lang="en-US" sz="1500" dirty="0" smtClean="0">
                          <a:solidFill>
                            <a:schemeClr val="accent1">
                              <a:lumMod val="75000"/>
                            </a:schemeClr>
                          </a:solidFill>
                          <a:cs typeface="Arial" charset="0"/>
                        </a:rPr>
                        <a:t>Any agency or institution that collects, maintains, or uses personally identifiable information, or from which information is obtained under Part B.</a:t>
                      </a:r>
                    </a:p>
                    <a:p>
                      <a:endParaRPr lang="en-US" sz="1500" dirty="0"/>
                    </a:p>
                  </a:txBody>
                  <a:tcPr/>
                </a:tc>
                <a:tc>
                  <a:txBody>
                    <a:bodyPr/>
                    <a:lstStyle/>
                    <a:p>
                      <a:pPr fontAlgn="auto">
                        <a:spcBef>
                          <a:spcPts val="0"/>
                        </a:spcBef>
                        <a:spcAft>
                          <a:spcPts val="0"/>
                        </a:spcAft>
                        <a:defRPr/>
                      </a:pPr>
                      <a:r>
                        <a:rPr lang="en-US" sz="1500" b="1" dirty="0" smtClean="0">
                          <a:solidFill>
                            <a:schemeClr val="accent2">
                              <a:lumMod val="75000"/>
                            </a:schemeClr>
                          </a:solidFill>
                          <a:cs typeface="Arial" charset="0"/>
                        </a:rPr>
                        <a:t>Educational agency or institution</a:t>
                      </a:r>
                    </a:p>
                    <a:p>
                      <a:pPr marL="342900" indent="-342900">
                        <a:spcBef>
                          <a:spcPts val="600"/>
                        </a:spcBef>
                        <a:spcAft>
                          <a:spcPts val="0"/>
                        </a:spcAft>
                        <a:buFont typeface="Arial" panose="020B0604020202020204" pitchFamily="34" charset="0"/>
                        <a:buChar char="•"/>
                        <a:defRPr/>
                      </a:pPr>
                      <a:r>
                        <a:rPr lang="en-US" sz="1500" dirty="0" smtClean="0">
                          <a:solidFill>
                            <a:schemeClr val="accent2">
                              <a:lumMod val="75000"/>
                            </a:schemeClr>
                          </a:solidFill>
                          <a:cs typeface="Arial" charset="0"/>
                        </a:rPr>
                        <a:t>Any public or private agency or institution that provides educational services and/or instruction to students; or is authorized to direct and control public elementary or secondary, or postsecondary educational institutions; and </a:t>
                      </a:r>
                    </a:p>
                    <a:p>
                      <a:pPr marL="339725" indent="-339725" fontAlgn="auto">
                        <a:spcBef>
                          <a:spcPts val="600"/>
                        </a:spcBef>
                        <a:spcAft>
                          <a:spcPts val="0"/>
                        </a:spcAft>
                        <a:buFont typeface="Arial" panose="020B0604020202020204" pitchFamily="34" charset="0"/>
                        <a:buChar char="•"/>
                        <a:defRPr/>
                      </a:pPr>
                      <a:r>
                        <a:rPr lang="en-US" sz="1500" dirty="0" smtClean="0">
                          <a:solidFill>
                            <a:schemeClr val="accent2">
                              <a:lumMod val="75000"/>
                            </a:schemeClr>
                          </a:solidFill>
                          <a:cs typeface="Arial" charset="0"/>
                        </a:rPr>
                        <a:t>to which funds have been made available under any program administered by the Secretary</a:t>
                      </a:r>
                    </a:p>
                    <a:p>
                      <a:endParaRPr lang="en-US" sz="1500" dirty="0"/>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2711265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6877" y="139907"/>
            <a:ext cx="8718998" cy="890564"/>
          </a:xfrm>
        </p:spPr>
        <p:txBody>
          <a:bodyPr>
            <a:normAutofit/>
          </a:bodyPr>
          <a:lstStyle/>
          <a:p>
            <a:pPr algn="ctr"/>
            <a:r>
              <a:rPr lang="en-US" dirty="0"/>
              <a:t>FERPA and Funding</a:t>
            </a:r>
          </a:p>
        </p:txBody>
      </p:sp>
      <p:sp>
        <p:nvSpPr>
          <p:cNvPr id="5" name="Content Placeholder 4"/>
          <p:cNvSpPr>
            <a:spLocks noGrp="1"/>
          </p:cNvSpPr>
          <p:nvPr>
            <p:ph idx="1"/>
          </p:nvPr>
        </p:nvSpPr>
        <p:spPr>
          <a:xfrm>
            <a:off x="295856" y="1249545"/>
            <a:ext cx="5571544" cy="4532129"/>
          </a:xfrm>
        </p:spPr>
        <p:txBody>
          <a:bodyPr>
            <a:normAutofit fontScale="47500" lnSpcReduction="20000"/>
          </a:bodyPr>
          <a:lstStyle/>
          <a:p>
            <a:pPr marL="228600" indent="-228600">
              <a:lnSpc>
                <a:spcPct val="120000"/>
              </a:lnSpc>
              <a:spcBef>
                <a:spcPts val="0"/>
              </a:spcBef>
              <a:spcAft>
                <a:spcPts val="0"/>
              </a:spcAft>
              <a:buFont typeface="Arial" panose="020B0604020202020204" pitchFamily="34" charset="0"/>
              <a:buChar char="•"/>
            </a:pPr>
            <a:r>
              <a:rPr lang="en-US" sz="4500" dirty="0"/>
              <a:t>Elementary and secondary schools </a:t>
            </a:r>
            <a:r>
              <a:rPr lang="en-US" sz="4500" dirty="0" smtClean="0"/>
              <a:t>that receive funds under any program administered by the Secretary of Education are subject to FERPA.</a:t>
            </a:r>
            <a:endParaRPr lang="en-US" sz="4500" dirty="0"/>
          </a:p>
          <a:p>
            <a:pPr marL="228600" indent="-228600">
              <a:lnSpc>
                <a:spcPct val="120000"/>
              </a:lnSpc>
              <a:spcBef>
                <a:spcPts val="600"/>
              </a:spcBef>
              <a:spcAft>
                <a:spcPts val="0"/>
              </a:spcAft>
              <a:buFont typeface="Arial" panose="020B0604020202020204" pitchFamily="34" charset="0"/>
              <a:buChar char="•"/>
            </a:pPr>
            <a:r>
              <a:rPr lang="en-US" sz="4500" dirty="0"/>
              <a:t>Postsecondary institutions that receive funds under any program administered by the Secretary of </a:t>
            </a:r>
            <a:r>
              <a:rPr lang="en-US" sz="4500" dirty="0" smtClean="0"/>
              <a:t>Education are subject to FERPA.</a:t>
            </a:r>
            <a:endParaRPr lang="en-US" sz="4500" dirty="0"/>
          </a:p>
          <a:p>
            <a:pPr marL="228600" indent="-228600">
              <a:lnSpc>
                <a:spcPct val="120000"/>
              </a:lnSpc>
              <a:spcBef>
                <a:spcPts val="600"/>
              </a:spcBef>
              <a:spcAft>
                <a:spcPts val="0"/>
              </a:spcAft>
              <a:buFont typeface="Arial" panose="020B0604020202020204" pitchFamily="34" charset="0"/>
              <a:buChar char="•"/>
            </a:pPr>
            <a:r>
              <a:rPr lang="en-US" sz="4500" dirty="0"/>
              <a:t>Most private schools at the elementary, secondary levels do not receive such funds and are, therefore, not subject to FERPA.</a:t>
            </a:r>
          </a:p>
          <a:p>
            <a:pPr marL="114300" indent="-114300" defTabSz="873899">
              <a:defRPr/>
            </a:pPr>
            <a:endParaRPr lang="en-US" dirty="0"/>
          </a:p>
          <a:p>
            <a:pPr defTabSz="873899">
              <a:defRPr/>
            </a:pPr>
            <a:endParaRPr lang="en-US" dirty="0"/>
          </a:p>
        </p:txBody>
      </p:sp>
      <p:pic>
        <p:nvPicPr>
          <p:cNvPr id="1032" name="Picture 8" descr="&quot; &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7378" y="1212148"/>
            <a:ext cx="3012076" cy="1826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963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5558"/>
            <a:ext cx="7118604" cy="857250"/>
          </a:xfrm>
        </p:spPr>
        <p:txBody>
          <a:bodyPr>
            <a:normAutofit fontScale="90000"/>
          </a:bodyPr>
          <a:lstStyle/>
          <a:p>
            <a:r>
              <a:rPr lang="en-US" dirty="0" smtClean="0"/>
              <a:t>Early Childhood Education Program Definition	</a:t>
            </a:r>
            <a:endParaRPr lang="en-US" dirty="0"/>
          </a:p>
        </p:txBody>
      </p:sp>
      <p:sp>
        <p:nvSpPr>
          <p:cNvPr id="3" name="Content Placeholder 2"/>
          <p:cNvSpPr>
            <a:spLocks noGrp="1"/>
          </p:cNvSpPr>
          <p:nvPr>
            <p:ph idx="1"/>
          </p:nvPr>
        </p:nvSpPr>
        <p:spPr>
          <a:xfrm>
            <a:off x="457200" y="2305878"/>
            <a:ext cx="8229600" cy="3820285"/>
          </a:xfrm>
        </p:spPr>
        <p:txBody>
          <a:bodyPr>
            <a:normAutofit/>
          </a:bodyPr>
          <a:lstStyle/>
          <a:p>
            <a:pPr marL="0" indent="0">
              <a:buNone/>
            </a:pPr>
            <a:r>
              <a:rPr lang="en-US" dirty="0"/>
              <a:t>According to 20 USCS § 1003(8), the term “early childhood education program” means –</a:t>
            </a:r>
          </a:p>
          <a:p>
            <a:pPr marL="0" indent="0">
              <a:buNone/>
            </a:pPr>
            <a:r>
              <a:rPr lang="en-US" sz="2000" dirty="0" smtClean="0"/>
              <a:t>“(</a:t>
            </a:r>
            <a:r>
              <a:rPr lang="en-US" sz="2000" dirty="0"/>
              <a:t>A) a Head Start program or an Early Head Start program carried out under the Head Start Act (42 U.S.C. 9831 et seq.), including a migrant or seasonal Head Start program, an Indian Head Start program, or a Head Start program or an Early Head Start program that also receives State funding;</a:t>
            </a:r>
          </a:p>
          <a:p>
            <a:pPr marL="0" indent="0">
              <a:buNone/>
            </a:pPr>
            <a:r>
              <a:rPr lang="en-US" sz="2000" dirty="0" smtClean="0"/>
              <a:t>(</a:t>
            </a:r>
            <a:r>
              <a:rPr lang="en-US" sz="2000" dirty="0"/>
              <a:t>B) a State licensed or regulated child care program; or</a:t>
            </a:r>
          </a:p>
          <a:p>
            <a:pPr marL="0" indent="0">
              <a:buNone/>
            </a:pPr>
            <a:endParaRPr lang="en-US" sz="1050" dirty="0"/>
          </a:p>
        </p:txBody>
      </p:sp>
    </p:spTree>
    <p:extLst>
      <p:ext uri="{BB962C8B-B14F-4D97-AF65-F5344CB8AC3E}">
        <p14:creationId xmlns:p14="http://schemas.microsoft.com/office/powerpoint/2010/main" val="3044055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IDC_Template_7-2015">
  <a:themeElements>
    <a:clrScheme name="IDC-2">
      <a:dk1>
        <a:srgbClr val="0C395A"/>
      </a:dk1>
      <a:lt1>
        <a:sysClr val="window" lastClr="FFFFFF"/>
      </a:lt1>
      <a:dk2>
        <a:srgbClr val="10476D"/>
      </a:dk2>
      <a:lt2>
        <a:srgbClr val="EEECE1"/>
      </a:lt2>
      <a:accent1>
        <a:srgbClr val="219184"/>
      </a:accent1>
      <a:accent2>
        <a:srgbClr val="288325"/>
      </a:accent2>
      <a:accent3>
        <a:srgbClr val="9BBB59"/>
      </a:accent3>
      <a:accent4>
        <a:srgbClr val="2DB9A5"/>
      </a:accent4>
      <a:accent5>
        <a:srgbClr val="5EA54B"/>
      </a:accent5>
      <a:accent6>
        <a:srgbClr val="F79646"/>
      </a:accent6>
      <a:hlink>
        <a:srgbClr val="249465"/>
      </a:hlink>
      <a:folHlink>
        <a:srgbClr val="166399"/>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RIMS 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PRIMS 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PRIMS 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PRIMS 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PRIMS 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PRIMS 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PRIMS 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PRIMS 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IDC_Template_7-2015</Template>
  <TotalTime>14875</TotalTime>
  <Words>4658</Words>
  <Application>Microsoft Office PowerPoint</Application>
  <PresentationFormat>On-screen Show (4:3)</PresentationFormat>
  <Paragraphs>471</Paragraphs>
  <Slides>64</Slides>
  <Notes>63</Notes>
  <HiddenSlides>0</HiddenSlides>
  <MMClips>0</MMClips>
  <ScaleCrop>false</ScaleCrop>
  <HeadingPairs>
    <vt:vector size="4" baseType="variant">
      <vt:variant>
        <vt:lpstr>Theme</vt:lpstr>
      </vt:variant>
      <vt:variant>
        <vt:i4>10</vt:i4>
      </vt:variant>
      <vt:variant>
        <vt:lpstr>Slide Titles</vt:lpstr>
      </vt:variant>
      <vt:variant>
        <vt:i4>64</vt:i4>
      </vt:variant>
    </vt:vector>
  </HeadingPairs>
  <TitlesOfParts>
    <vt:vector size="74" baseType="lpstr">
      <vt:lpstr>IDC_Template_7-2015</vt:lpstr>
      <vt:lpstr>PRIMS template2</vt:lpstr>
      <vt:lpstr>2_PRIMS template2</vt:lpstr>
      <vt:lpstr>4_PRIMS template2</vt:lpstr>
      <vt:lpstr>5_PRIMS template2</vt:lpstr>
      <vt:lpstr>6_PRIMS template2</vt:lpstr>
      <vt:lpstr>7_PRIMS template2</vt:lpstr>
      <vt:lpstr>8_PRIMS template2</vt:lpstr>
      <vt:lpstr>10_PRIMS template2</vt:lpstr>
      <vt:lpstr>3_Office Theme</vt:lpstr>
      <vt:lpstr>IDEA and FERPA Privacy Provisions — Understanding the Basics</vt:lpstr>
      <vt:lpstr>Some Questions for You</vt:lpstr>
      <vt:lpstr>Different Laws, Similar Rules</vt:lpstr>
      <vt:lpstr>Family Educational Rights and Privacy Act (FERPA)</vt:lpstr>
      <vt:lpstr>Part B of the Individuals with Disabilities Education Act (IDEA)</vt:lpstr>
      <vt:lpstr>Part C of the Individuals with Disabilities Education Act (IDEA)</vt:lpstr>
      <vt:lpstr>To whom does this apply?</vt:lpstr>
      <vt:lpstr>FERPA and Funding</vt:lpstr>
      <vt:lpstr>Early Childhood Education Program Definition </vt:lpstr>
      <vt:lpstr>Early Childhood Education Program Definition </vt:lpstr>
      <vt:lpstr>When does FERPA apply to EC organizations?</vt:lpstr>
      <vt:lpstr>Whose records are protected?</vt:lpstr>
      <vt:lpstr>What records are covered?</vt:lpstr>
      <vt:lpstr>FPCO Letter to Edmunds (2012)</vt:lpstr>
      <vt:lpstr>When does this apply?</vt:lpstr>
      <vt:lpstr>What else applies? - HIPAA</vt:lpstr>
      <vt:lpstr>Pop Quiz</vt:lpstr>
      <vt:lpstr>What Is Personally  Identifiable Information (PII)?</vt:lpstr>
      <vt:lpstr>What is Personally Identifiable Information (PII) under FERPA?</vt:lpstr>
      <vt:lpstr>What Else Is Personally  Identifiable Information (PII)?</vt:lpstr>
      <vt:lpstr>What does IDEA say?</vt:lpstr>
      <vt:lpstr>Inspection and Review of Education Records - FERPA</vt:lpstr>
      <vt:lpstr>Inspection and Review - FERPA (cont.)</vt:lpstr>
      <vt:lpstr>What does IDEA say about this?</vt:lpstr>
      <vt:lpstr>What does IDEA say about this?</vt:lpstr>
      <vt:lpstr>What are the Procedures for Amending Education Records? - FERPA</vt:lpstr>
      <vt:lpstr>What does IDEA say about this?</vt:lpstr>
      <vt:lpstr>Record of Access</vt:lpstr>
      <vt:lpstr>Record Retention</vt:lpstr>
      <vt:lpstr>Right to Consent to Disclosures</vt:lpstr>
      <vt:lpstr>FERPA - What are the exceptions to general consent?</vt:lpstr>
      <vt:lpstr>What are the exceptions to general consent? (cont.)</vt:lpstr>
      <vt:lpstr>Uninterrupted Scholars Act (USA)</vt:lpstr>
      <vt:lpstr>FERPA/Part C Crosswalk</vt:lpstr>
      <vt:lpstr>Privacy Scenario</vt:lpstr>
      <vt:lpstr>Directory Information Exception</vt:lpstr>
      <vt:lpstr>Directory Information Exception</vt:lpstr>
      <vt:lpstr>Directory Information</vt:lpstr>
      <vt:lpstr>Pop Quiz</vt:lpstr>
      <vt:lpstr>School Official Exception</vt:lpstr>
      <vt:lpstr>School Official Exception (cont.)</vt:lpstr>
      <vt:lpstr>School Official Exception (cont.)</vt:lpstr>
      <vt:lpstr>Audit or Evaluation Exception</vt:lpstr>
      <vt:lpstr>Studies Exception</vt:lpstr>
      <vt:lpstr>Note on the Studies Exception </vt:lpstr>
      <vt:lpstr>What Is a Data Sharing Agreement?</vt:lpstr>
      <vt:lpstr>Key Points to Remember</vt:lpstr>
      <vt:lpstr>Frequently Asked Question  </vt:lpstr>
      <vt:lpstr>Frequently Asked Question</vt:lpstr>
      <vt:lpstr>Frequently Asked Question</vt:lpstr>
      <vt:lpstr>Frequently Asked Question</vt:lpstr>
      <vt:lpstr>Frequently Asked Question</vt:lpstr>
      <vt:lpstr>PowerPoint Presentation</vt:lpstr>
      <vt:lpstr>Contact Information</vt:lpstr>
      <vt:lpstr>Privacy Resources</vt:lpstr>
      <vt:lpstr>Privacy Resources</vt:lpstr>
      <vt:lpstr>FERPA Training Videos</vt:lpstr>
      <vt:lpstr>Training Videos</vt:lpstr>
      <vt:lpstr>Head Start Data Sharing Case Study</vt:lpstr>
      <vt:lpstr>Questions?</vt:lpstr>
      <vt:lpstr>For More Information - IDC</vt:lpstr>
      <vt:lpstr>For More Information - DaSy</vt:lpstr>
      <vt:lpstr>PowerPoint Presentation</vt:lpstr>
      <vt:lpstr>PowerPoint Presentation</vt:lpstr>
    </vt:vector>
  </TitlesOfParts>
  <Company>The DaSy Center</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IDEA and FERPA Privacy Provisions — Understanding the Basics</dc:title>
  <dc:creator>Ross Lemke, Sharon Walsh</dc:creator>
  <cp:keywords>IDEA, FERPA, Privacy</cp:keywords>
  <cp:lastModifiedBy>Roxanne Jones</cp:lastModifiedBy>
  <cp:revision>88</cp:revision>
  <dcterms:created xsi:type="dcterms:W3CDTF">2015-09-25T23:50:07Z</dcterms:created>
  <dcterms:modified xsi:type="dcterms:W3CDTF">2015-12-08T00:31:02Z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